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0" r:id="rId13"/>
    <p:sldId id="273" r:id="rId14"/>
    <p:sldId id="275" r:id="rId15"/>
  </p:sldIdLst>
  <p:sldSz cx="10160000" cy="5715000"/>
  <p:notesSz cx="10160000" cy="5715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682" y="8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62000" y="1771650"/>
            <a:ext cx="8636000" cy="1200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24000" y="3200400"/>
            <a:ext cx="7112000" cy="1428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0031A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3189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spc="-155" dirty="0"/>
              <a:t>‹#›</a:t>
            </a:fld>
            <a:endParaRPr spc="-15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0031A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3189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spc="-155" dirty="0"/>
              <a:t>‹#›</a:t>
            </a:fld>
            <a:endParaRPr spc="-15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76193" y="2424610"/>
            <a:ext cx="4441657" cy="3142432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9785"/>
            <a:ext cx="10160000" cy="570521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8000" y="1314450"/>
            <a:ext cx="4419600" cy="3771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232400" y="1314450"/>
            <a:ext cx="4419600" cy="3771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3189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spc="-155" dirty="0"/>
              <a:t>‹#›</a:t>
            </a:fld>
            <a:endParaRPr spc="-15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3189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spc="-155" dirty="0"/>
              <a:t>‹#›</a:t>
            </a:fld>
            <a:endParaRPr spc="-15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785"/>
            <a:ext cx="10160000" cy="570521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3189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spc="-155" dirty="0"/>
              <a:t>‹#›</a:t>
            </a:fld>
            <a:endParaRPr spc="-15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9640" y="178307"/>
            <a:ext cx="9464040" cy="906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23108" y="1312164"/>
            <a:ext cx="4479925" cy="17265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0031A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54400" y="5314950"/>
            <a:ext cx="3251200" cy="285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8000" y="5314950"/>
            <a:ext cx="2336800" cy="285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792553" y="5457952"/>
            <a:ext cx="257175" cy="1955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3189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spc="-155" dirty="0"/>
              <a:t>‹#›</a:t>
            </a:fld>
            <a:endParaRPr spc="-15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image" Target="../media/image38.png"/><Relationship Id="rId21" Type="http://schemas.openxmlformats.org/officeDocument/2006/relationships/image" Target="../media/image56.jp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2" Type="http://schemas.openxmlformats.org/officeDocument/2006/relationships/image" Target="../media/image10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openxmlformats.org/officeDocument/2006/relationships/image" Target="../media/image46.jp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jpg"/><Relationship Id="rId28" Type="http://schemas.openxmlformats.org/officeDocument/2006/relationships/image" Target="../media/image63.png"/><Relationship Id="rId10" Type="http://schemas.openxmlformats.org/officeDocument/2006/relationships/image" Target="../media/image45.png"/><Relationship Id="rId19" Type="http://schemas.openxmlformats.org/officeDocument/2006/relationships/image" Target="../media/image54.jpg"/><Relationship Id="rId31" Type="http://schemas.openxmlformats.org/officeDocument/2006/relationships/image" Target="../media/image66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jpg"/><Relationship Id="rId30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hyperlink" Target="mailto:rddm-22@yandex.ru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08303" y="2373883"/>
            <a:ext cx="43434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0031A0"/>
                </a:solidFill>
                <a:latin typeface="Cambria"/>
                <a:cs typeface="Cambria"/>
              </a:rPr>
              <a:t>ЧТО</a:t>
            </a:r>
            <a:r>
              <a:rPr sz="3600" spc="170" dirty="0">
                <a:solidFill>
                  <a:srgbClr val="0031A0"/>
                </a:solidFill>
                <a:latin typeface="Cambria"/>
                <a:cs typeface="Cambria"/>
              </a:rPr>
              <a:t> </a:t>
            </a:r>
            <a:r>
              <a:rPr sz="3600" spc="60" dirty="0">
                <a:solidFill>
                  <a:srgbClr val="0031A0"/>
                </a:solidFill>
                <a:latin typeface="Cambria"/>
                <a:cs typeface="Cambria"/>
              </a:rPr>
              <a:t>ТАКОЕ</a:t>
            </a:r>
            <a:r>
              <a:rPr sz="3600" spc="170" dirty="0">
                <a:solidFill>
                  <a:srgbClr val="0031A0"/>
                </a:solidFill>
                <a:latin typeface="Cambria"/>
                <a:cs typeface="Cambria"/>
              </a:rPr>
              <a:t> </a:t>
            </a:r>
            <a:r>
              <a:rPr sz="3600" spc="165" dirty="0">
                <a:solidFill>
                  <a:srgbClr val="0031A0"/>
                </a:solidFill>
                <a:latin typeface="Cambria"/>
                <a:cs typeface="Cambria"/>
              </a:rPr>
              <a:t>РДДМ?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62929" y="0"/>
            <a:ext cx="4497070" cy="1496695"/>
          </a:xfrm>
          <a:custGeom>
            <a:avLst/>
            <a:gdLst/>
            <a:ahLst/>
            <a:cxnLst/>
            <a:rect l="l" t="t" r="r" b="b"/>
            <a:pathLst>
              <a:path w="4497070" h="1496695">
                <a:moveTo>
                  <a:pt x="4496562" y="0"/>
                </a:moveTo>
                <a:lnTo>
                  <a:pt x="0" y="0"/>
                </a:lnTo>
                <a:lnTo>
                  <a:pt x="1292987" y="1132332"/>
                </a:lnTo>
                <a:lnTo>
                  <a:pt x="1330990" y="1164488"/>
                </a:lnTo>
                <a:lnTo>
                  <a:pt x="1369893" y="1195218"/>
                </a:lnTo>
                <a:lnTo>
                  <a:pt x="1409658" y="1224512"/>
                </a:lnTo>
                <a:lnTo>
                  <a:pt x="1450242" y="1252362"/>
                </a:lnTo>
                <a:lnTo>
                  <a:pt x="1491608" y="1278756"/>
                </a:lnTo>
                <a:lnTo>
                  <a:pt x="1533716" y="1303690"/>
                </a:lnTo>
                <a:lnTo>
                  <a:pt x="1576527" y="1327151"/>
                </a:lnTo>
                <a:lnTo>
                  <a:pt x="1620000" y="1349132"/>
                </a:lnTo>
                <a:lnTo>
                  <a:pt x="1664097" y="1369623"/>
                </a:lnTo>
                <a:lnTo>
                  <a:pt x="1708779" y="1388617"/>
                </a:lnTo>
                <a:lnTo>
                  <a:pt x="1754007" y="1406103"/>
                </a:lnTo>
                <a:lnTo>
                  <a:pt x="1799738" y="1422073"/>
                </a:lnTo>
                <a:lnTo>
                  <a:pt x="1845936" y="1436519"/>
                </a:lnTo>
                <a:lnTo>
                  <a:pt x="1892562" y="1449431"/>
                </a:lnTo>
                <a:lnTo>
                  <a:pt x="1939574" y="1460800"/>
                </a:lnTo>
                <a:lnTo>
                  <a:pt x="1986935" y="1470619"/>
                </a:lnTo>
                <a:lnTo>
                  <a:pt x="2034604" y="1478875"/>
                </a:lnTo>
                <a:lnTo>
                  <a:pt x="2082542" y="1485563"/>
                </a:lnTo>
                <a:lnTo>
                  <a:pt x="2130712" y="1490673"/>
                </a:lnTo>
                <a:lnTo>
                  <a:pt x="2179069" y="1494196"/>
                </a:lnTo>
                <a:lnTo>
                  <a:pt x="2227579" y="1496123"/>
                </a:lnTo>
                <a:lnTo>
                  <a:pt x="2276200" y="1496446"/>
                </a:lnTo>
                <a:lnTo>
                  <a:pt x="2324893" y="1495154"/>
                </a:lnTo>
                <a:lnTo>
                  <a:pt x="2373619" y="1492238"/>
                </a:lnTo>
                <a:lnTo>
                  <a:pt x="2422339" y="1487693"/>
                </a:lnTo>
                <a:lnTo>
                  <a:pt x="2471012" y="1481507"/>
                </a:lnTo>
                <a:lnTo>
                  <a:pt x="2519601" y="1473671"/>
                </a:lnTo>
                <a:lnTo>
                  <a:pt x="2568064" y="1464176"/>
                </a:lnTo>
                <a:lnTo>
                  <a:pt x="2616363" y="1453015"/>
                </a:lnTo>
                <a:lnTo>
                  <a:pt x="2664460" y="1440179"/>
                </a:lnTo>
                <a:lnTo>
                  <a:pt x="4496562" y="918083"/>
                </a:lnTo>
                <a:lnTo>
                  <a:pt x="4496562" y="0"/>
                </a:lnTo>
                <a:close/>
              </a:path>
            </a:pathLst>
          </a:custGeom>
          <a:solidFill>
            <a:srgbClr val="4446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4526279"/>
            <a:ext cx="4405630" cy="1188720"/>
          </a:xfrm>
          <a:custGeom>
            <a:avLst/>
            <a:gdLst/>
            <a:ahLst/>
            <a:cxnLst/>
            <a:rect l="l" t="t" r="r" b="b"/>
            <a:pathLst>
              <a:path w="4405630" h="1188720">
                <a:moveTo>
                  <a:pt x="3689522" y="0"/>
                </a:moveTo>
                <a:lnTo>
                  <a:pt x="3642659" y="1597"/>
                </a:lnTo>
                <a:lnTo>
                  <a:pt x="3595574" y="6204"/>
                </a:lnTo>
                <a:lnTo>
                  <a:pt x="3548399" y="13921"/>
                </a:lnTo>
                <a:lnTo>
                  <a:pt x="3501263" y="24853"/>
                </a:lnTo>
                <a:lnTo>
                  <a:pt x="705864" y="771613"/>
                </a:lnTo>
                <a:lnTo>
                  <a:pt x="655485" y="785908"/>
                </a:lnTo>
                <a:lnTo>
                  <a:pt x="606070" y="801610"/>
                </a:lnTo>
                <a:lnTo>
                  <a:pt x="557648" y="818694"/>
                </a:lnTo>
                <a:lnTo>
                  <a:pt x="510249" y="837134"/>
                </a:lnTo>
                <a:lnTo>
                  <a:pt x="463898" y="856904"/>
                </a:lnTo>
                <a:lnTo>
                  <a:pt x="418627" y="877977"/>
                </a:lnTo>
                <a:lnTo>
                  <a:pt x="374462" y="900327"/>
                </a:lnTo>
                <a:lnTo>
                  <a:pt x="331434" y="923928"/>
                </a:lnTo>
                <a:lnTo>
                  <a:pt x="289571" y="948754"/>
                </a:lnTo>
                <a:lnTo>
                  <a:pt x="248899" y="974777"/>
                </a:lnTo>
                <a:lnTo>
                  <a:pt x="209450" y="1001973"/>
                </a:lnTo>
                <a:lnTo>
                  <a:pt x="171249" y="1030315"/>
                </a:lnTo>
                <a:lnTo>
                  <a:pt x="134329" y="1059778"/>
                </a:lnTo>
                <a:lnTo>
                  <a:pt x="98714" y="1090334"/>
                </a:lnTo>
                <a:lnTo>
                  <a:pt x="64436" y="1121957"/>
                </a:lnTo>
                <a:lnTo>
                  <a:pt x="31521" y="1154620"/>
                </a:lnTo>
                <a:lnTo>
                  <a:pt x="0" y="1188299"/>
                </a:lnTo>
                <a:lnTo>
                  <a:pt x="4264914" y="1188299"/>
                </a:lnTo>
                <a:lnTo>
                  <a:pt x="4389628" y="718527"/>
                </a:lnTo>
                <a:lnTo>
                  <a:pt x="4398534" y="677745"/>
                </a:lnTo>
                <a:lnTo>
                  <a:pt x="4403665" y="637195"/>
                </a:lnTo>
                <a:lnTo>
                  <a:pt x="4405152" y="596983"/>
                </a:lnTo>
                <a:lnTo>
                  <a:pt x="4403124" y="557209"/>
                </a:lnTo>
                <a:lnTo>
                  <a:pt x="4397715" y="517976"/>
                </a:lnTo>
                <a:lnTo>
                  <a:pt x="4389056" y="479390"/>
                </a:lnTo>
                <a:lnTo>
                  <a:pt x="4377278" y="441551"/>
                </a:lnTo>
                <a:lnTo>
                  <a:pt x="4362513" y="404561"/>
                </a:lnTo>
                <a:lnTo>
                  <a:pt x="4344893" y="368525"/>
                </a:lnTo>
                <a:lnTo>
                  <a:pt x="4324549" y="333545"/>
                </a:lnTo>
                <a:lnTo>
                  <a:pt x="4301614" y="299723"/>
                </a:lnTo>
                <a:lnTo>
                  <a:pt x="4276217" y="267162"/>
                </a:lnTo>
                <a:lnTo>
                  <a:pt x="4248491" y="235965"/>
                </a:lnTo>
                <a:lnTo>
                  <a:pt x="4218569" y="206236"/>
                </a:lnTo>
                <a:lnTo>
                  <a:pt x="4186580" y="178075"/>
                </a:lnTo>
                <a:lnTo>
                  <a:pt x="4152659" y="151588"/>
                </a:lnTo>
                <a:lnTo>
                  <a:pt x="4116934" y="126876"/>
                </a:lnTo>
                <a:lnTo>
                  <a:pt x="4079539" y="104042"/>
                </a:lnTo>
                <a:lnTo>
                  <a:pt x="4040605" y="83188"/>
                </a:lnTo>
                <a:lnTo>
                  <a:pt x="4000265" y="64418"/>
                </a:lnTo>
                <a:lnTo>
                  <a:pt x="3958648" y="47835"/>
                </a:lnTo>
                <a:lnTo>
                  <a:pt x="3915886" y="33540"/>
                </a:lnTo>
                <a:lnTo>
                  <a:pt x="3872111" y="21636"/>
                </a:lnTo>
                <a:lnTo>
                  <a:pt x="3827457" y="12229"/>
                </a:lnTo>
                <a:lnTo>
                  <a:pt x="3782052" y="5418"/>
                </a:lnTo>
                <a:lnTo>
                  <a:pt x="3736031" y="1307"/>
                </a:lnTo>
                <a:lnTo>
                  <a:pt x="3689522" y="0"/>
                </a:lnTo>
                <a:close/>
              </a:path>
            </a:pathLst>
          </a:custGeom>
          <a:solidFill>
            <a:srgbClr val="E6352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5260" y="303608"/>
            <a:ext cx="4982210" cy="2553970"/>
          </a:xfrm>
          <a:custGeom>
            <a:avLst/>
            <a:gdLst/>
            <a:ahLst/>
            <a:cxnLst/>
            <a:rect l="l" t="t" r="r" b="b"/>
            <a:pathLst>
              <a:path w="4982210" h="2553970">
                <a:moveTo>
                  <a:pt x="4556033" y="0"/>
                </a:moveTo>
                <a:lnTo>
                  <a:pt x="425655" y="0"/>
                </a:lnTo>
                <a:lnTo>
                  <a:pt x="379275" y="2497"/>
                </a:lnTo>
                <a:lnTo>
                  <a:pt x="334342" y="9817"/>
                </a:lnTo>
                <a:lnTo>
                  <a:pt x="291115" y="21700"/>
                </a:lnTo>
                <a:lnTo>
                  <a:pt x="249854" y="37885"/>
                </a:lnTo>
                <a:lnTo>
                  <a:pt x="210819" y="58114"/>
                </a:lnTo>
                <a:lnTo>
                  <a:pt x="174268" y="82126"/>
                </a:lnTo>
                <a:lnTo>
                  <a:pt x="140463" y="109663"/>
                </a:lnTo>
                <a:lnTo>
                  <a:pt x="109663" y="140463"/>
                </a:lnTo>
                <a:lnTo>
                  <a:pt x="82126" y="174268"/>
                </a:lnTo>
                <a:lnTo>
                  <a:pt x="58114" y="210819"/>
                </a:lnTo>
                <a:lnTo>
                  <a:pt x="37885" y="249854"/>
                </a:lnTo>
                <a:lnTo>
                  <a:pt x="21700" y="291115"/>
                </a:lnTo>
                <a:lnTo>
                  <a:pt x="9817" y="334342"/>
                </a:lnTo>
                <a:lnTo>
                  <a:pt x="2497" y="379275"/>
                </a:lnTo>
                <a:lnTo>
                  <a:pt x="0" y="425655"/>
                </a:lnTo>
                <a:lnTo>
                  <a:pt x="0" y="2128235"/>
                </a:lnTo>
                <a:lnTo>
                  <a:pt x="2497" y="2174615"/>
                </a:lnTo>
                <a:lnTo>
                  <a:pt x="9817" y="2219548"/>
                </a:lnTo>
                <a:lnTo>
                  <a:pt x="21700" y="2262775"/>
                </a:lnTo>
                <a:lnTo>
                  <a:pt x="37885" y="2304036"/>
                </a:lnTo>
                <a:lnTo>
                  <a:pt x="58114" y="2343072"/>
                </a:lnTo>
                <a:lnTo>
                  <a:pt x="82126" y="2379622"/>
                </a:lnTo>
                <a:lnTo>
                  <a:pt x="109663" y="2413427"/>
                </a:lnTo>
                <a:lnTo>
                  <a:pt x="140463" y="2444228"/>
                </a:lnTo>
                <a:lnTo>
                  <a:pt x="174268" y="2471764"/>
                </a:lnTo>
                <a:lnTo>
                  <a:pt x="210819" y="2495776"/>
                </a:lnTo>
                <a:lnTo>
                  <a:pt x="249854" y="2516005"/>
                </a:lnTo>
                <a:lnTo>
                  <a:pt x="291115" y="2532191"/>
                </a:lnTo>
                <a:lnTo>
                  <a:pt x="334342" y="2544073"/>
                </a:lnTo>
                <a:lnTo>
                  <a:pt x="379275" y="2551393"/>
                </a:lnTo>
                <a:lnTo>
                  <a:pt x="425655" y="2553891"/>
                </a:lnTo>
                <a:lnTo>
                  <a:pt x="4556033" y="2553891"/>
                </a:lnTo>
                <a:lnTo>
                  <a:pt x="4602413" y="2551393"/>
                </a:lnTo>
                <a:lnTo>
                  <a:pt x="4647347" y="2544073"/>
                </a:lnTo>
                <a:lnTo>
                  <a:pt x="4690574" y="2532191"/>
                </a:lnTo>
                <a:lnTo>
                  <a:pt x="4731835" y="2516005"/>
                </a:lnTo>
                <a:lnTo>
                  <a:pt x="4770870" y="2495776"/>
                </a:lnTo>
                <a:lnTo>
                  <a:pt x="4807420" y="2471764"/>
                </a:lnTo>
                <a:lnTo>
                  <a:pt x="4841225" y="2444228"/>
                </a:lnTo>
                <a:lnTo>
                  <a:pt x="4872026" y="2413427"/>
                </a:lnTo>
                <a:lnTo>
                  <a:pt x="4899562" y="2379622"/>
                </a:lnTo>
                <a:lnTo>
                  <a:pt x="4923575" y="2343072"/>
                </a:lnTo>
                <a:lnTo>
                  <a:pt x="4943803" y="2304036"/>
                </a:lnTo>
                <a:lnTo>
                  <a:pt x="4959989" y="2262775"/>
                </a:lnTo>
                <a:lnTo>
                  <a:pt x="4971871" y="2219548"/>
                </a:lnTo>
                <a:lnTo>
                  <a:pt x="4979191" y="2174615"/>
                </a:lnTo>
                <a:lnTo>
                  <a:pt x="4981689" y="2128235"/>
                </a:lnTo>
                <a:lnTo>
                  <a:pt x="4981689" y="425655"/>
                </a:lnTo>
                <a:lnTo>
                  <a:pt x="4979191" y="379275"/>
                </a:lnTo>
                <a:lnTo>
                  <a:pt x="4971871" y="334342"/>
                </a:lnTo>
                <a:lnTo>
                  <a:pt x="4959989" y="291115"/>
                </a:lnTo>
                <a:lnTo>
                  <a:pt x="4943803" y="249854"/>
                </a:lnTo>
                <a:lnTo>
                  <a:pt x="4923575" y="210819"/>
                </a:lnTo>
                <a:lnTo>
                  <a:pt x="4899562" y="174268"/>
                </a:lnTo>
                <a:lnTo>
                  <a:pt x="4872026" y="140463"/>
                </a:lnTo>
                <a:lnTo>
                  <a:pt x="4841225" y="109663"/>
                </a:lnTo>
                <a:lnTo>
                  <a:pt x="4807420" y="82126"/>
                </a:lnTo>
                <a:lnTo>
                  <a:pt x="4770870" y="58114"/>
                </a:lnTo>
                <a:lnTo>
                  <a:pt x="4731835" y="37885"/>
                </a:lnTo>
                <a:lnTo>
                  <a:pt x="4690574" y="21700"/>
                </a:lnTo>
                <a:lnTo>
                  <a:pt x="4647347" y="9817"/>
                </a:lnTo>
                <a:lnTo>
                  <a:pt x="4602413" y="2497"/>
                </a:lnTo>
                <a:lnTo>
                  <a:pt x="45560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51373" y="2557961"/>
            <a:ext cx="4276090" cy="3157220"/>
          </a:xfrm>
          <a:custGeom>
            <a:avLst/>
            <a:gdLst/>
            <a:ahLst/>
            <a:cxnLst/>
            <a:rect l="l" t="t" r="r" b="b"/>
            <a:pathLst>
              <a:path w="4276090" h="3157220">
                <a:moveTo>
                  <a:pt x="3747830" y="0"/>
                </a:moveTo>
                <a:lnTo>
                  <a:pt x="527817" y="0"/>
                </a:lnTo>
                <a:lnTo>
                  <a:pt x="479774" y="2157"/>
                </a:lnTo>
                <a:lnTo>
                  <a:pt x="432941" y="8503"/>
                </a:lnTo>
                <a:lnTo>
                  <a:pt x="387502" y="18854"/>
                </a:lnTo>
                <a:lnTo>
                  <a:pt x="343644" y="33021"/>
                </a:lnTo>
                <a:lnTo>
                  <a:pt x="301554" y="50819"/>
                </a:lnTo>
                <a:lnTo>
                  <a:pt x="261417" y="72062"/>
                </a:lnTo>
                <a:lnTo>
                  <a:pt x="223421" y="96563"/>
                </a:lnTo>
                <a:lnTo>
                  <a:pt x="187751" y="124135"/>
                </a:lnTo>
                <a:lnTo>
                  <a:pt x="154593" y="154593"/>
                </a:lnTo>
                <a:lnTo>
                  <a:pt x="124135" y="187750"/>
                </a:lnTo>
                <a:lnTo>
                  <a:pt x="96563" y="223420"/>
                </a:lnTo>
                <a:lnTo>
                  <a:pt x="72062" y="261417"/>
                </a:lnTo>
                <a:lnTo>
                  <a:pt x="50819" y="301553"/>
                </a:lnTo>
                <a:lnTo>
                  <a:pt x="33021" y="343643"/>
                </a:lnTo>
                <a:lnTo>
                  <a:pt x="18854" y="387501"/>
                </a:lnTo>
                <a:lnTo>
                  <a:pt x="8503" y="432940"/>
                </a:lnTo>
                <a:lnTo>
                  <a:pt x="2157" y="479773"/>
                </a:lnTo>
                <a:lnTo>
                  <a:pt x="0" y="527815"/>
                </a:lnTo>
                <a:lnTo>
                  <a:pt x="0" y="2639006"/>
                </a:lnTo>
                <a:lnTo>
                  <a:pt x="2157" y="2687048"/>
                </a:lnTo>
                <a:lnTo>
                  <a:pt x="8503" y="2733882"/>
                </a:lnTo>
                <a:lnTo>
                  <a:pt x="18854" y="2779321"/>
                </a:lnTo>
                <a:lnTo>
                  <a:pt x="33021" y="2823179"/>
                </a:lnTo>
                <a:lnTo>
                  <a:pt x="50819" y="2865269"/>
                </a:lnTo>
                <a:lnTo>
                  <a:pt x="72062" y="2905405"/>
                </a:lnTo>
                <a:lnTo>
                  <a:pt x="96563" y="2943402"/>
                </a:lnTo>
                <a:lnTo>
                  <a:pt x="124135" y="2979072"/>
                </a:lnTo>
                <a:lnTo>
                  <a:pt x="154593" y="3012229"/>
                </a:lnTo>
                <a:lnTo>
                  <a:pt x="187751" y="3042687"/>
                </a:lnTo>
                <a:lnTo>
                  <a:pt x="223421" y="3070259"/>
                </a:lnTo>
                <a:lnTo>
                  <a:pt x="261417" y="3094760"/>
                </a:lnTo>
                <a:lnTo>
                  <a:pt x="301554" y="3116003"/>
                </a:lnTo>
                <a:lnTo>
                  <a:pt x="343644" y="3133801"/>
                </a:lnTo>
                <a:lnTo>
                  <a:pt x="387502" y="3147969"/>
                </a:lnTo>
                <a:lnTo>
                  <a:pt x="427317" y="3157038"/>
                </a:lnTo>
                <a:lnTo>
                  <a:pt x="3848330" y="3157038"/>
                </a:lnTo>
                <a:lnTo>
                  <a:pt x="3888145" y="3147969"/>
                </a:lnTo>
                <a:lnTo>
                  <a:pt x="3932002" y="3133801"/>
                </a:lnTo>
                <a:lnTo>
                  <a:pt x="3974093" y="3116003"/>
                </a:lnTo>
                <a:lnTo>
                  <a:pt x="4014229" y="3094760"/>
                </a:lnTo>
                <a:lnTo>
                  <a:pt x="4052225" y="3070259"/>
                </a:lnTo>
                <a:lnTo>
                  <a:pt x="4087895" y="3042687"/>
                </a:lnTo>
                <a:lnTo>
                  <a:pt x="4121053" y="3012229"/>
                </a:lnTo>
                <a:lnTo>
                  <a:pt x="4151511" y="2979072"/>
                </a:lnTo>
                <a:lnTo>
                  <a:pt x="4179083" y="2943402"/>
                </a:lnTo>
                <a:lnTo>
                  <a:pt x="4203584" y="2905405"/>
                </a:lnTo>
                <a:lnTo>
                  <a:pt x="4224827" y="2865269"/>
                </a:lnTo>
                <a:lnTo>
                  <a:pt x="4242625" y="2823179"/>
                </a:lnTo>
                <a:lnTo>
                  <a:pt x="4256792" y="2779321"/>
                </a:lnTo>
                <a:lnTo>
                  <a:pt x="4267142" y="2733882"/>
                </a:lnTo>
                <a:lnTo>
                  <a:pt x="4273489" y="2687048"/>
                </a:lnTo>
                <a:lnTo>
                  <a:pt x="4275646" y="2639006"/>
                </a:lnTo>
                <a:lnTo>
                  <a:pt x="4275646" y="527815"/>
                </a:lnTo>
                <a:lnTo>
                  <a:pt x="4273489" y="479773"/>
                </a:lnTo>
                <a:lnTo>
                  <a:pt x="4267142" y="432940"/>
                </a:lnTo>
                <a:lnTo>
                  <a:pt x="4256792" y="387501"/>
                </a:lnTo>
                <a:lnTo>
                  <a:pt x="4242625" y="343643"/>
                </a:lnTo>
                <a:lnTo>
                  <a:pt x="4224827" y="301553"/>
                </a:lnTo>
                <a:lnTo>
                  <a:pt x="4203584" y="261417"/>
                </a:lnTo>
                <a:lnTo>
                  <a:pt x="4179083" y="223420"/>
                </a:lnTo>
                <a:lnTo>
                  <a:pt x="4151511" y="187750"/>
                </a:lnTo>
                <a:lnTo>
                  <a:pt x="4121053" y="154593"/>
                </a:lnTo>
                <a:lnTo>
                  <a:pt x="4087895" y="124135"/>
                </a:lnTo>
                <a:lnTo>
                  <a:pt x="4052225" y="96563"/>
                </a:lnTo>
                <a:lnTo>
                  <a:pt x="4014229" y="72062"/>
                </a:lnTo>
                <a:lnTo>
                  <a:pt x="3974093" y="50819"/>
                </a:lnTo>
                <a:lnTo>
                  <a:pt x="3932002" y="33021"/>
                </a:lnTo>
                <a:lnTo>
                  <a:pt x="3888145" y="18854"/>
                </a:lnTo>
                <a:lnTo>
                  <a:pt x="3842706" y="8503"/>
                </a:lnTo>
                <a:lnTo>
                  <a:pt x="3795872" y="2157"/>
                </a:lnTo>
                <a:lnTo>
                  <a:pt x="37478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98672" y="435355"/>
            <a:ext cx="9026525" cy="506095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4505960" indent="457200">
              <a:lnSpc>
                <a:spcPct val="102200"/>
              </a:lnSpc>
              <a:spcBef>
                <a:spcPts val="50"/>
              </a:spcBef>
            </a:pPr>
            <a:r>
              <a:rPr sz="1800" b="1" spc="-315" dirty="0">
                <a:solidFill>
                  <a:srgbClr val="0031A0"/>
                </a:solidFill>
                <a:latin typeface="Trebuchet MS"/>
                <a:cs typeface="Trebuchet MS"/>
              </a:rPr>
              <a:t>1</a:t>
            </a:r>
            <a:r>
              <a:rPr sz="1800" b="1" spc="-6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0031A0"/>
                </a:solidFill>
                <a:latin typeface="Trebuchet MS"/>
                <a:cs typeface="Trebuchet MS"/>
              </a:rPr>
              <a:t>июня</a:t>
            </a:r>
            <a:r>
              <a:rPr sz="1800" b="1" spc="-4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0031A0"/>
                </a:solidFill>
                <a:latin typeface="Trebuchet MS"/>
                <a:cs typeface="Trebuchet MS"/>
              </a:rPr>
              <a:t>2022</a:t>
            </a:r>
            <a:r>
              <a:rPr sz="1800" b="1" spc="-6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-20" dirty="0">
                <a:solidFill>
                  <a:srgbClr val="0031A0"/>
                </a:solidFill>
                <a:latin typeface="Trebuchet MS"/>
                <a:cs typeface="Trebuchet MS"/>
              </a:rPr>
              <a:t>года</a:t>
            </a:r>
            <a:r>
              <a:rPr sz="1800" b="1" spc="-5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0031A0"/>
                </a:solidFill>
                <a:latin typeface="Trebuchet MS"/>
                <a:cs typeface="Trebuchet MS"/>
              </a:rPr>
              <a:t>состоялся </a:t>
            </a:r>
            <a:r>
              <a:rPr sz="1800" b="1" spc="-25" dirty="0">
                <a:solidFill>
                  <a:srgbClr val="0031A0"/>
                </a:solidFill>
                <a:latin typeface="Trebuchet MS"/>
                <a:cs typeface="Trebuchet MS"/>
              </a:rPr>
              <a:t>Всероссийский</a:t>
            </a:r>
            <a:r>
              <a:rPr sz="1800" b="1" spc="-5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0031A0"/>
                </a:solidFill>
                <a:latin typeface="Trebuchet MS"/>
                <a:cs typeface="Trebuchet MS"/>
              </a:rPr>
              <a:t>Слет</a:t>
            </a:r>
            <a:r>
              <a:rPr sz="1800" b="1" spc="-6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0031A0"/>
                </a:solidFill>
                <a:latin typeface="Trebuchet MS"/>
                <a:cs typeface="Trebuchet MS"/>
              </a:rPr>
              <a:t>детских </a:t>
            </a:r>
            <a:r>
              <a:rPr sz="1800" b="1" spc="-25" dirty="0">
                <a:solidFill>
                  <a:srgbClr val="0031A0"/>
                </a:solidFill>
                <a:latin typeface="Trebuchet MS"/>
                <a:cs typeface="Trebuchet MS"/>
              </a:rPr>
              <a:t>общественных</a:t>
            </a:r>
            <a:r>
              <a:rPr sz="1800" b="1" spc="-7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0031A0"/>
                </a:solidFill>
                <a:latin typeface="Trebuchet MS"/>
                <a:cs typeface="Trebuchet MS"/>
              </a:rPr>
              <a:t>организаций</a:t>
            </a:r>
            <a:r>
              <a:rPr sz="1800" b="1" spc="-7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75" dirty="0">
                <a:solidFill>
                  <a:srgbClr val="0031A0"/>
                </a:solidFill>
                <a:latin typeface="Trebuchet MS"/>
                <a:cs typeface="Trebuchet MS"/>
              </a:rPr>
              <a:t>в</a:t>
            </a:r>
            <a:r>
              <a:rPr sz="1800" b="1" spc="-8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0031A0"/>
                </a:solidFill>
                <a:latin typeface="Trebuchet MS"/>
                <a:cs typeface="Trebuchet MS"/>
              </a:rPr>
              <a:t>павильоне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ts val="2090"/>
              </a:lnSpc>
            </a:pPr>
            <a:r>
              <a:rPr sz="1800" b="1" spc="295" dirty="0">
                <a:solidFill>
                  <a:srgbClr val="0031A0"/>
                </a:solidFill>
                <a:latin typeface="Trebuchet MS"/>
                <a:cs typeface="Trebuchet MS"/>
              </a:rPr>
              <a:t>№</a:t>
            </a:r>
            <a:r>
              <a:rPr sz="1800" b="1" spc="-6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0031A0"/>
                </a:solidFill>
                <a:latin typeface="Trebuchet MS"/>
                <a:cs typeface="Trebuchet MS"/>
              </a:rPr>
              <a:t>55</a:t>
            </a:r>
            <a:r>
              <a:rPr sz="1800" b="1" spc="-4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0031A0"/>
                </a:solidFill>
                <a:latin typeface="Trebuchet MS"/>
                <a:cs typeface="Trebuchet MS"/>
              </a:rPr>
              <a:t>на</a:t>
            </a:r>
            <a:r>
              <a:rPr sz="1800" b="1" spc="-6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0031A0"/>
                </a:solidFill>
                <a:latin typeface="Trebuchet MS"/>
                <a:cs typeface="Trebuchet MS"/>
              </a:rPr>
              <a:t>ВДНХ.</a:t>
            </a:r>
            <a:endParaRPr sz="1800">
              <a:latin typeface="Trebuchet MS"/>
              <a:cs typeface="Trebuchet MS"/>
            </a:endParaRPr>
          </a:p>
          <a:p>
            <a:pPr marL="12700" marR="4575810" indent="457200">
              <a:lnSpc>
                <a:spcPct val="100400"/>
              </a:lnSpc>
              <a:spcBef>
                <a:spcPts val="40"/>
              </a:spcBef>
            </a:pPr>
            <a:r>
              <a:rPr sz="1800" b="1" spc="-30" dirty="0">
                <a:solidFill>
                  <a:srgbClr val="0031A0"/>
                </a:solidFill>
                <a:latin typeface="Trebuchet MS"/>
                <a:cs typeface="Trebuchet MS"/>
              </a:rPr>
              <a:t>Участниками</a:t>
            </a:r>
            <a:r>
              <a:rPr sz="1800" b="1" spc="-7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0031A0"/>
                </a:solidFill>
                <a:latin typeface="Trebuchet MS"/>
                <a:cs typeface="Trebuchet MS"/>
              </a:rPr>
              <a:t>Слета</a:t>
            </a:r>
            <a:r>
              <a:rPr sz="1800" b="1" spc="-8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-35" dirty="0">
                <a:solidFill>
                  <a:srgbClr val="0031A0"/>
                </a:solidFill>
                <a:latin typeface="Trebuchet MS"/>
                <a:cs typeface="Trebuchet MS"/>
              </a:rPr>
              <a:t>стали</a:t>
            </a:r>
            <a:r>
              <a:rPr sz="1800" b="1" spc="-7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0031A0"/>
                </a:solidFill>
                <a:latin typeface="Trebuchet MS"/>
                <a:cs typeface="Trebuchet MS"/>
              </a:rPr>
              <a:t>активисты </a:t>
            </a:r>
            <a:r>
              <a:rPr sz="1800" b="1" dirty="0">
                <a:solidFill>
                  <a:srgbClr val="0031A0"/>
                </a:solidFill>
                <a:latin typeface="Trebuchet MS"/>
                <a:cs typeface="Trebuchet MS"/>
              </a:rPr>
              <a:t>и</a:t>
            </a:r>
            <a:r>
              <a:rPr sz="1800" b="1" spc="-5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-35" dirty="0">
                <a:solidFill>
                  <a:srgbClr val="0031A0"/>
                </a:solidFill>
                <a:latin typeface="Trebuchet MS"/>
                <a:cs typeface="Trebuchet MS"/>
              </a:rPr>
              <a:t>руководители</a:t>
            </a:r>
            <a:r>
              <a:rPr sz="1800" b="1" spc="-5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-75" dirty="0">
                <a:solidFill>
                  <a:srgbClr val="0031A0"/>
                </a:solidFill>
                <a:latin typeface="Trebuchet MS"/>
                <a:cs typeface="Trebuchet MS"/>
              </a:rPr>
              <a:t>детских</a:t>
            </a:r>
            <a:r>
              <a:rPr sz="1800" b="1" spc="-5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0031A0"/>
                </a:solidFill>
                <a:latin typeface="Trebuchet MS"/>
                <a:cs typeface="Trebuchet MS"/>
              </a:rPr>
              <a:t>общественных организаций</a:t>
            </a:r>
            <a:r>
              <a:rPr sz="1800" b="1" spc="-7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0031A0"/>
                </a:solidFill>
                <a:latin typeface="Trebuchet MS"/>
                <a:cs typeface="Trebuchet MS"/>
              </a:rPr>
              <a:t>из</a:t>
            </a:r>
            <a:r>
              <a:rPr sz="1800" b="1" spc="-7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0031A0"/>
                </a:solidFill>
                <a:latin typeface="Trebuchet MS"/>
                <a:cs typeface="Trebuchet MS"/>
              </a:rPr>
              <a:t>85</a:t>
            </a:r>
            <a:r>
              <a:rPr sz="1800" b="1" spc="-7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0031A0"/>
                </a:solidFill>
                <a:latin typeface="Trebuchet MS"/>
                <a:cs typeface="Trebuchet MS"/>
              </a:rPr>
              <a:t>субъектов </a:t>
            </a:r>
            <a:r>
              <a:rPr sz="1800" b="1" spc="-20" dirty="0">
                <a:solidFill>
                  <a:srgbClr val="0031A0"/>
                </a:solidFill>
                <a:latin typeface="Trebuchet MS"/>
                <a:cs typeface="Trebuchet MS"/>
              </a:rPr>
              <a:t>Российской</a:t>
            </a:r>
            <a:r>
              <a:rPr sz="1800" b="1" spc="-6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0031A0"/>
                </a:solidFill>
                <a:latin typeface="Trebuchet MS"/>
                <a:cs typeface="Trebuchet MS"/>
              </a:rPr>
              <a:t>Федерации.</a:t>
            </a:r>
            <a:endParaRPr sz="1800">
              <a:latin typeface="Trebuchet MS"/>
              <a:cs typeface="Trebuchet MS"/>
            </a:endParaRPr>
          </a:p>
          <a:p>
            <a:pPr marL="5298440">
              <a:lnSpc>
                <a:spcPct val="100000"/>
              </a:lnSpc>
              <a:spcBef>
                <a:spcPts val="625"/>
              </a:spcBef>
            </a:pPr>
            <a:r>
              <a:rPr sz="1800" b="1" spc="-10" dirty="0">
                <a:solidFill>
                  <a:srgbClr val="0031A0"/>
                </a:solidFill>
                <a:latin typeface="Trebuchet MS"/>
                <a:cs typeface="Trebuchet MS"/>
              </a:rPr>
              <a:t>Слет</a:t>
            </a:r>
            <a:r>
              <a:rPr sz="1800" b="1" spc="-8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0031A0"/>
                </a:solidFill>
                <a:latin typeface="Trebuchet MS"/>
                <a:cs typeface="Trebuchet MS"/>
              </a:rPr>
              <a:t>включал</a:t>
            </a:r>
            <a:r>
              <a:rPr sz="1800" b="1" spc="-7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75" dirty="0">
                <a:solidFill>
                  <a:srgbClr val="0031A0"/>
                </a:solidFill>
                <a:latin typeface="Trebuchet MS"/>
                <a:cs typeface="Trebuchet MS"/>
              </a:rPr>
              <a:t>в</a:t>
            </a:r>
            <a:r>
              <a:rPr sz="1800" b="1" spc="-8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-20" dirty="0">
                <a:solidFill>
                  <a:srgbClr val="0031A0"/>
                </a:solidFill>
                <a:latin typeface="Trebuchet MS"/>
                <a:cs typeface="Trebuchet MS"/>
              </a:rPr>
              <a:t>себя:</a:t>
            </a:r>
            <a:endParaRPr sz="1800">
              <a:latin typeface="Trebuchet MS"/>
              <a:cs typeface="Trebuchet MS"/>
            </a:endParaRPr>
          </a:p>
          <a:p>
            <a:pPr marL="5584190" marR="1058545" indent="-285750">
              <a:lnSpc>
                <a:spcPts val="2210"/>
              </a:lnSpc>
              <a:spcBef>
                <a:spcPts val="55"/>
              </a:spcBef>
              <a:buFont typeface="Arial MT"/>
              <a:buChar char="•"/>
              <a:tabLst>
                <a:tab pos="5584190" algn="l"/>
              </a:tabLst>
            </a:pPr>
            <a:r>
              <a:rPr sz="1800" b="1" spc="-40" dirty="0">
                <a:solidFill>
                  <a:srgbClr val="0031A0"/>
                </a:solidFill>
                <a:latin typeface="Trebuchet MS"/>
                <a:cs typeface="Trebuchet MS"/>
              </a:rPr>
              <a:t>научно-</a:t>
            </a:r>
            <a:r>
              <a:rPr sz="1800" b="1" spc="-25" dirty="0">
                <a:solidFill>
                  <a:srgbClr val="0031A0"/>
                </a:solidFill>
                <a:latin typeface="Trebuchet MS"/>
                <a:cs typeface="Trebuchet MS"/>
              </a:rPr>
              <a:t>практическую </a:t>
            </a:r>
            <a:r>
              <a:rPr sz="1800" b="1" spc="-10" dirty="0">
                <a:solidFill>
                  <a:srgbClr val="0031A0"/>
                </a:solidFill>
                <a:latin typeface="Trebuchet MS"/>
                <a:cs typeface="Trebuchet MS"/>
              </a:rPr>
              <a:t>конференцию;</a:t>
            </a:r>
            <a:endParaRPr sz="1800">
              <a:latin typeface="Trebuchet MS"/>
              <a:cs typeface="Trebuchet MS"/>
            </a:endParaRPr>
          </a:p>
          <a:p>
            <a:pPr marL="5584190" indent="-285750">
              <a:lnSpc>
                <a:spcPts val="2005"/>
              </a:lnSpc>
              <a:buFont typeface="Arial MT"/>
              <a:buChar char="•"/>
              <a:tabLst>
                <a:tab pos="5584190" algn="l"/>
              </a:tabLst>
            </a:pPr>
            <a:r>
              <a:rPr sz="1800" b="1" spc="-10" dirty="0">
                <a:solidFill>
                  <a:srgbClr val="0031A0"/>
                </a:solidFill>
                <a:latin typeface="Trebuchet MS"/>
                <a:cs typeface="Trebuchet MS"/>
              </a:rPr>
              <a:t>диалоговую</a:t>
            </a:r>
            <a:r>
              <a:rPr sz="1800" b="1" spc="-9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-20" dirty="0">
                <a:solidFill>
                  <a:srgbClr val="0031A0"/>
                </a:solidFill>
                <a:latin typeface="Trebuchet MS"/>
                <a:cs typeface="Trebuchet MS"/>
              </a:rPr>
              <a:t>площадку</a:t>
            </a:r>
            <a:r>
              <a:rPr sz="1800" b="1" spc="-8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-50" dirty="0">
                <a:solidFill>
                  <a:srgbClr val="0031A0"/>
                </a:solidFill>
                <a:latin typeface="Trebuchet MS"/>
                <a:cs typeface="Trebuchet MS"/>
              </a:rPr>
              <a:t>с</a:t>
            </a:r>
            <a:endParaRPr sz="1800">
              <a:latin typeface="Trebuchet MS"/>
              <a:cs typeface="Trebuchet MS"/>
            </a:endParaRPr>
          </a:p>
          <a:p>
            <a:pPr marL="5584190">
              <a:lnSpc>
                <a:spcPts val="2135"/>
              </a:lnSpc>
              <a:spcBef>
                <a:spcPts val="50"/>
              </a:spcBef>
            </a:pPr>
            <a:r>
              <a:rPr sz="1800" b="1" spc="-10" dirty="0">
                <a:solidFill>
                  <a:srgbClr val="0031A0"/>
                </a:solidFill>
                <a:latin typeface="Trebuchet MS"/>
                <a:cs typeface="Trebuchet MS"/>
              </a:rPr>
              <a:t>родителями;</a:t>
            </a:r>
            <a:endParaRPr sz="1800">
              <a:latin typeface="Trebuchet MS"/>
              <a:cs typeface="Trebuchet MS"/>
            </a:endParaRPr>
          </a:p>
          <a:p>
            <a:pPr marL="5584190" marR="890905" indent="-285750">
              <a:lnSpc>
                <a:spcPts val="2180"/>
              </a:lnSpc>
              <a:spcBef>
                <a:spcPts val="30"/>
              </a:spcBef>
              <a:buFont typeface="Arial MT"/>
              <a:buChar char="•"/>
              <a:tabLst>
                <a:tab pos="5584190" algn="l"/>
              </a:tabLst>
            </a:pPr>
            <a:r>
              <a:rPr sz="1800" b="1" spc="-35" dirty="0">
                <a:solidFill>
                  <a:srgbClr val="0031A0"/>
                </a:solidFill>
                <a:latin typeface="Trebuchet MS"/>
                <a:cs typeface="Trebuchet MS"/>
              </a:rPr>
              <a:t>объединение</a:t>
            </a:r>
            <a:r>
              <a:rPr sz="1800" b="1" spc="-5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-40" dirty="0">
                <a:solidFill>
                  <a:srgbClr val="0031A0"/>
                </a:solidFill>
                <a:latin typeface="Trebuchet MS"/>
                <a:cs typeface="Trebuchet MS"/>
              </a:rPr>
              <a:t>традиций детского</a:t>
            </a:r>
            <a:r>
              <a:rPr sz="1800" b="1" spc="-9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0031A0"/>
                </a:solidFill>
                <a:latin typeface="Trebuchet MS"/>
                <a:cs typeface="Trebuchet MS"/>
              </a:rPr>
              <a:t>движения;</a:t>
            </a:r>
            <a:endParaRPr sz="1800">
              <a:latin typeface="Trebuchet MS"/>
              <a:cs typeface="Trebuchet MS"/>
            </a:endParaRPr>
          </a:p>
          <a:p>
            <a:pPr marL="5584190" marR="5080" indent="-285750">
              <a:lnSpc>
                <a:spcPts val="2090"/>
              </a:lnSpc>
              <a:spcBef>
                <a:spcPts val="105"/>
              </a:spcBef>
              <a:buFont typeface="Arial MT"/>
              <a:buChar char="•"/>
              <a:tabLst>
                <a:tab pos="5584190" algn="l"/>
              </a:tabLst>
            </a:pPr>
            <a:r>
              <a:rPr sz="1800" b="1" spc="-20" dirty="0">
                <a:solidFill>
                  <a:srgbClr val="0031A0"/>
                </a:solidFill>
                <a:latin typeface="Trebuchet MS"/>
                <a:cs typeface="Trebuchet MS"/>
              </a:rPr>
              <a:t>презентацию</a:t>
            </a:r>
            <a:r>
              <a:rPr sz="1800" b="1" spc="-7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0031A0"/>
                </a:solidFill>
                <a:latin typeface="Trebuchet MS"/>
                <a:cs typeface="Trebuchet MS"/>
              </a:rPr>
              <a:t>резолюций</a:t>
            </a:r>
            <a:r>
              <a:rPr sz="1800" b="1" spc="-6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0031A0"/>
                </a:solidFill>
                <a:latin typeface="Trebuchet MS"/>
                <a:cs typeface="Trebuchet MS"/>
              </a:rPr>
              <a:t>Слета </a:t>
            </a:r>
            <a:r>
              <a:rPr sz="1800" b="1" dirty="0">
                <a:solidFill>
                  <a:srgbClr val="0031A0"/>
                </a:solidFill>
                <a:latin typeface="Trebuchet MS"/>
                <a:cs typeface="Trebuchet MS"/>
              </a:rPr>
              <a:t>и</a:t>
            </a:r>
            <a:r>
              <a:rPr sz="1800" b="1" spc="-8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-40" dirty="0">
                <a:solidFill>
                  <a:srgbClr val="0031A0"/>
                </a:solidFill>
                <a:latin typeface="Trebuchet MS"/>
                <a:cs typeface="Trebuchet MS"/>
              </a:rPr>
              <a:t>научно-</a:t>
            </a:r>
            <a:r>
              <a:rPr sz="1800" b="1" spc="-10" dirty="0">
                <a:solidFill>
                  <a:srgbClr val="0031A0"/>
                </a:solidFill>
                <a:latin typeface="Trebuchet MS"/>
                <a:cs typeface="Trebuchet MS"/>
              </a:rPr>
              <a:t>практической</a:t>
            </a:r>
            <a:endParaRPr sz="1800">
              <a:latin typeface="Trebuchet MS"/>
              <a:cs typeface="Trebuchet MS"/>
            </a:endParaRPr>
          </a:p>
          <a:p>
            <a:pPr marL="5584190">
              <a:lnSpc>
                <a:spcPts val="2150"/>
              </a:lnSpc>
            </a:pPr>
            <a:r>
              <a:rPr sz="1800" b="1" spc="-10" dirty="0">
                <a:solidFill>
                  <a:srgbClr val="0031A0"/>
                </a:solidFill>
                <a:latin typeface="Trebuchet MS"/>
                <a:cs typeface="Trebuchet MS"/>
              </a:rPr>
              <a:t>конференции.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6311" y="197083"/>
            <a:ext cx="9829800" cy="4864735"/>
            <a:chOff x="106311" y="197083"/>
            <a:chExt cx="9829800" cy="486473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72211" y="197083"/>
              <a:ext cx="4563892" cy="23608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311" y="3221276"/>
              <a:ext cx="5276391" cy="1840191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3189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spc="-155" dirty="0"/>
              <a:t>10</a:t>
            </a:fld>
            <a:endParaRPr spc="-15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785"/>
            <a:ext cx="10160000" cy="570521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04073" y="174243"/>
            <a:ext cx="5969000" cy="796925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12700" marR="5080">
              <a:lnSpc>
                <a:spcPts val="2710"/>
              </a:lnSpc>
              <a:spcBef>
                <a:spcPts val="730"/>
              </a:spcBef>
            </a:pPr>
            <a:r>
              <a:rPr spc="-20" dirty="0"/>
              <a:t>Всероссийский</a:t>
            </a:r>
            <a:r>
              <a:rPr spc="-125" dirty="0"/>
              <a:t> </a:t>
            </a:r>
            <a:r>
              <a:rPr spc="-20" dirty="0"/>
              <a:t>конкурс</a:t>
            </a:r>
            <a:r>
              <a:rPr spc="-130" dirty="0"/>
              <a:t> </a:t>
            </a:r>
            <a:r>
              <a:rPr spc="-10" dirty="0"/>
              <a:t>соавторов </a:t>
            </a:r>
            <a:r>
              <a:rPr spc="-45" dirty="0"/>
              <a:t>детского</a:t>
            </a:r>
            <a:r>
              <a:rPr spc="-140" dirty="0"/>
              <a:t> </a:t>
            </a:r>
            <a:r>
              <a:rPr spc="-10" dirty="0"/>
              <a:t>движения</a:t>
            </a:r>
          </a:p>
        </p:txBody>
      </p:sp>
      <p:sp>
        <p:nvSpPr>
          <p:cNvPr id="4" name="object 4"/>
          <p:cNvSpPr/>
          <p:nvPr/>
        </p:nvSpPr>
        <p:spPr>
          <a:xfrm>
            <a:off x="646294" y="1195230"/>
            <a:ext cx="5031105" cy="2009139"/>
          </a:xfrm>
          <a:custGeom>
            <a:avLst/>
            <a:gdLst/>
            <a:ahLst/>
            <a:cxnLst/>
            <a:rect l="l" t="t" r="r" b="b"/>
            <a:pathLst>
              <a:path w="5031105" h="2009139">
                <a:moveTo>
                  <a:pt x="4695638" y="0"/>
                </a:moveTo>
                <a:lnTo>
                  <a:pt x="334848" y="0"/>
                </a:lnTo>
                <a:lnTo>
                  <a:pt x="285367" y="3630"/>
                </a:lnTo>
                <a:lnTo>
                  <a:pt x="238139" y="14177"/>
                </a:lnTo>
                <a:lnTo>
                  <a:pt x="193684" y="31121"/>
                </a:lnTo>
                <a:lnTo>
                  <a:pt x="152520" y="53946"/>
                </a:lnTo>
                <a:lnTo>
                  <a:pt x="115163" y="82132"/>
                </a:lnTo>
                <a:lnTo>
                  <a:pt x="82132" y="115163"/>
                </a:lnTo>
                <a:lnTo>
                  <a:pt x="53946" y="152520"/>
                </a:lnTo>
                <a:lnTo>
                  <a:pt x="31121" y="193685"/>
                </a:lnTo>
                <a:lnTo>
                  <a:pt x="14177" y="238140"/>
                </a:lnTo>
                <a:lnTo>
                  <a:pt x="3630" y="285367"/>
                </a:lnTo>
                <a:lnTo>
                  <a:pt x="0" y="334849"/>
                </a:lnTo>
                <a:lnTo>
                  <a:pt x="0" y="1674211"/>
                </a:lnTo>
                <a:lnTo>
                  <a:pt x="3630" y="1723693"/>
                </a:lnTo>
                <a:lnTo>
                  <a:pt x="14177" y="1770920"/>
                </a:lnTo>
                <a:lnTo>
                  <a:pt x="31121" y="1815375"/>
                </a:lnTo>
                <a:lnTo>
                  <a:pt x="53946" y="1856540"/>
                </a:lnTo>
                <a:lnTo>
                  <a:pt x="82132" y="1893897"/>
                </a:lnTo>
                <a:lnTo>
                  <a:pt x="115163" y="1926928"/>
                </a:lnTo>
                <a:lnTo>
                  <a:pt x="152520" y="1955114"/>
                </a:lnTo>
                <a:lnTo>
                  <a:pt x="193684" y="1977939"/>
                </a:lnTo>
                <a:lnTo>
                  <a:pt x="238139" y="1994884"/>
                </a:lnTo>
                <a:lnTo>
                  <a:pt x="285367" y="2005430"/>
                </a:lnTo>
                <a:lnTo>
                  <a:pt x="334848" y="2009061"/>
                </a:lnTo>
                <a:lnTo>
                  <a:pt x="4695638" y="2009061"/>
                </a:lnTo>
                <a:lnTo>
                  <a:pt x="4745119" y="2005430"/>
                </a:lnTo>
                <a:lnTo>
                  <a:pt x="4792347" y="1994884"/>
                </a:lnTo>
                <a:lnTo>
                  <a:pt x="4836802" y="1977939"/>
                </a:lnTo>
                <a:lnTo>
                  <a:pt x="4877966" y="1955114"/>
                </a:lnTo>
                <a:lnTo>
                  <a:pt x="4915323" y="1926928"/>
                </a:lnTo>
                <a:lnTo>
                  <a:pt x="4948354" y="1893897"/>
                </a:lnTo>
                <a:lnTo>
                  <a:pt x="4976540" y="1856540"/>
                </a:lnTo>
                <a:lnTo>
                  <a:pt x="4999365" y="1815375"/>
                </a:lnTo>
                <a:lnTo>
                  <a:pt x="5016309" y="1770920"/>
                </a:lnTo>
                <a:lnTo>
                  <a:pt x="5026856" y="1723693"/>
                </a:lnTo>
                <a:lnTo>
                  <a:pt x="5030486" y="1674211"/>
                </a:lnTo>
                <a:lnTo>
                  <a:pt x="5030486" y="334849"/>
                </a:lnTo>
                <a:lnTo>
                  <a:pt x="5026856" y="285367"/>
                </a:lnTo>
                <a:lnTo>
                  <a:pt x="5016309" y="238140"/>
                </a:lnTo>
                <a:lnTo>
                  <a:pt x="4999365" y="193685"/>
                </a:lnTo>
                <a:lnTo>
                  <a:pt x="4976540" y="152520"/>
                </a:lnTo>
                <a:lnTo>
                  <a:pt x="4948354" y="115163"/>
                </a:lnTo>
                <a:lnTo>
                  <a:pt x="4915323" y="82132"/>
                </a:lnTo>
                <a:lnTo>
                  <a:pt x="4877966" y="53946"/>
                </a:lnTo>
                <a:lnTo>
                  <a:pt x="4836802" y="31121"/>
                </a:lnTo>
                <a:lnTo>
                  <a:pt x="4792347" y="14177"/>
                </a:lnTo>
                <a:lnTo>
                  <a:pt x="4745119" y="3630"/>
                </a:lnTo>
                <a:lnTo>
                  <a:pt x="46956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40640">
              <a:lnSpc>
                <a:spcPts val="1610"/>
              </a:lnSpc>
              <a:spcBef>
                <a:spcPts val="210"/>
              </a:spcBef>
            </a:pPr>
            <a:r>
              <a:rPr spc="-175" dirty="0"/>
              <a:t>Авторами</a:t>
            </a:r>
            <a:r>
              <a:rPr spc="-75" dirty="0"/>
              <a:t> </a:t>
            </a:r>
            <a:r>
              <a:rPr spc="-165" dirty="0"/>
              <a:t>детского</a:t>
            </a:r>
            <a:r>
              <a:rPr spc="-75" dirty="0"/>
              <a:t> </a:t>
            </a:r>
            <a:r>
              <a:rPr spc="-200" dirty="0"/>
              <a:t>движения</a:t>
            </a:r>
            <a:r>
              <a:rPr spc="-70" dirty="0"/>
              <a:t> </a:t>
            </a:r>
            <a:r>
              <a:rPr spc="-190" dirty="0"/>
              <a:t>выступают</a:t>
            </a:r>
            <a:r>
              <a:rPr spc="-80" dirty="0"/>
              <a:t> </a:t>
            </a:r>
            <a:r>
              <a:rPr spc="-190" dirty="0"/>
              <a:t>сами</a:t>
            </a:r>
            <a:r>
              <a:rPr spc="-70" dirty="0"/>
              <a:t> </a:t>
            </a:r>
            <a:r>
              <a:rPr spc="-120" dirty="0"/>
              <a:t>дети</a:t>
            </a:r>
            <a:r>
              <a:rPr spc="-120" dirty="0">
                <a:latin typeface="Trebuchet MS"/>
                <a:cs typeface="Trebuchet MS"/>
              </a:rPr>
              <a:t>. </a:t>
            </a:r>
            <a:r>
              <a:rPr spc="-100" dirty="0"/>
              <a:t>Номинации</a:t>
            </a:r>
            <a:r>
              <a:rPr spc="-100" dirty="0">
                <a:latin typeface="Trebuchet MS"/>
                <a:cs typeface="Trebuchet MS"/>
              </a:rPr>
              <a:t>:</a:t>
            </a:r>
          </a:p>
          <a:p>
            <a:pPr marL="354965" indent="-342265">
              <a:lnSpc>
                <a:spcPts val="1660"/>
              </a:lnSpc>
              <a:buAutoNum type="arabicPeriod"/>
              <a:tabLst>
                <a:tab pos="354965" algn="l"/>
              </a:tabLst>
            </a:pPr>
            <a:r>
              <a:rPr spc="-165" dirty="0">
                <a:latin typeface="Trebuchet MS"/>
                <a:cs typeface="Trebuchet MS"/>
              </a:rPr>
              <a:t>«</a:t>
            </a:r>
            <a:r>
              <a:rPr spc="-165" dirty="0"/>
              <a:t>Название</a:t>
            </a:r>
            <a:r>
              <a:rPr spc="-65" dirty="0"/>
              <a:t> </a:t>
            </a:r>
            <a:r>
              <a:rPr spc="-80" dirty="0"/>
              <a:t>движения</a:t>
            </a:r>
            <a:r>
              <a:rPr spc="-80" dirty="0">
                <a:latin typeface="Trebuchet MS"/>
                <a:cs typeface="Trebuchet MS"/>
              </a:rPr>
              <a:t>»</a:t>
            </a:r>
          </a:p>
          <a:p>
            <a:pPr marL="354965" indent="-342265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354965" algn="l"/>
              </a:tabLst>
            </a:pPr>
            <a:r>
              <a:rPr spc="-175" dirty="0">
                <a:latin typeface="Trebuchet MS"/>
                <a:cs typeface="Trebuchet MS"/>
              </a:rPr>
              <a:t>«</a:t>
            </a:r>
            <a:r>
              <a:rPr spc="-175" dirty="0"/>
              <a:t>Клич</a:t>
            </a:r>
            <a:r>
              <a:rPr spc="-80" dirty="0"/>
              <a:t> </a:t>
            </a:r>
            <a:r>
              <a:rPr spc="-170" dirty="0">
                <a:latin typeface="Trebuchet MS"/>
                <a:cs typeface="Trebuchet MS"/>
              </a:rPr>
              <a:t>(</a:t>
            </a:r>
            <a:r>
              <a:rPr spc="-170" dirty="0"/>
              <a:t>кричалка</a:t>
            </a:r>
            <a:r>
              <a:rPr spc="-170" dirty="0">
                <a:latin typeface="Trebuchet MS"/>
                <a:cs typeface="Trebuchet MS"/>
              </a:rPr>
              <a:t>)</a:t>
            </a:r>
            <a:r>
              <a:rPr spc="-25" dirty="0">
                <a:latin typeface="Trebuchet MS"/>
                <a:cs typeface="Trebuchet MS"/>
              </a:rPr>
              <a:t> </a:t>
            </a:r>
            <a:r>
              <a:rPr spc="-165" dirty="0"/>
              <a:t>детского</a:t>
            </a:r>
            <a:r>
              <a:rPr spc="-80" dirty="0"/>
              <a:t> </a:t>
            </a:r>
            <a:r>
              <a:rPr spc="-75" dirty="0"/>
              <a:t>движения</a:t>
            </a:r>
            <a:r>
              <a:rPr spc="-75" dirty="0">
                <a:latin typeface="Trebuchet MS"/>
                <a:cs typeface="Trebuchet MS"/>
              </a:rPr>
              <a:t>»</a:t>
            </a:r>
          </a:p>
          <a:p>
            <a:pPr marL="354965" indent="-342265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354965" algn="l"/>
              </a:tabLst>
            </a:pPr>
            <a:r>
              <a:rPr spc="-175" dirty="0">
                <a:latin typeface="Trebuchet MS"/>
                <a:cs typeface="Trebuchet MS"/>
              </a:rPr>
              <a:t>«</a:t>
            </a:r>
            <a:r>
              <a:rPr spc="-175" dirty="0"/>
              <a:t>Атрибут</a:t>
            </a:r>
            <a:r>
              <a:rPr spc="-65" dirty="0"/>
              <a:t> </a:t>
            </a:r>
            <a:r>
              <a:rPr spc="-165" dirty="0"/>
              <a:t>детского</a:t>
            </a:r>
            <a:r>
              <a:rPr spc="-60" dirty="0"/>
              <a:t> </a:t>
            </a:r>
            <a:r>
              <a:rPr spc="-75" dirty="0"/>
              <a:t>движения</a:t>
            </a:r>
            <a:r>
              <a:rPr spc="-75" dirty="0">
                <a:latin typeface="Trebuchet MS"/>
                <a:cs typeface="Trebuchet MS"/>
              </a:rPr>
              <a:t>»</a:t>
            </a:r>
          </a:p>
          <a:p>
            <a:pPr marL="354965" indent="-342265">
              <a:lnSpc>
                <a:spcPts val="1645"/>
              </a:lnSpc>
              <a:buAutoNum type="arabicPeriod"/>
              <a:tabLst>
                <a:tab pos="354965" algn="l"/>
              </a:tabLst>
            </a:pPr>
            <a:r>
              <a:rPr spc="-170" dirty="0">
                <a:latin typeface="Trebuchet MS"/>
                <a:cs typeface="Trebuchet MS"/>
              </a:rPr>
              <a:t>«</a:t>
            </a:r>
            <a:r>
              <a:rPr spc="-170" dirty="0"/>
              <a:t>Игры</a:t>
            </a:r>
            <a:r>
              <a:rPr spc="-70" dirty="0"/>
              <a:t> </a:t>
            </a:r>
            <a:r>
              <a:rPr spc="-165" dirty="0"/>
              <a:t>детского</a:t>
            </a:r>
            <a:r>
              <a:rPr spc="-65" dirty="0"/>
              <a:t> </a:t>
            </a:r>
            <a:r>
              <a:rPr spc="-75" dirty="0"/>
              <a:t>движения</a:t>
            </a:r>
            <a:r>
              <a:rPr spc="-75" dirty="0">
                <a:latin typeface="Trebuchet MS"/>
                <a:cs typeface="Trebuchet MS"/>
              </a:rPr>
              <a:t>»</a:t>
            </a:r>
          </a:p>
          <a:p>
            <a:pPr marL="354965" indent="-342265">
              <a:lnSpc>
                <a:spcPts val="1645"/>
              </a:lnSpc>
              <a:buAutoNum type="arabicPeriod"/>
              <a:tabLst>
                <a:tab pos="354965" algn="l"/>
              </a:tabLst>
            </a:pPr>
            <a:r>
              <a:rPr spc="-190" dirty="0">
                <a:latin typeface="Trebuchet MS"/>
                <a:cs typeface="Trebuchet MS"/>
              </a:rPr>
              <a:t>«</a:t>
            </a:r>
            <a:r>
              <a:rPr spc="-190" dirty="0"/>
              <a:t>Традиции</a:t>
            </a:r>
            <a:r>
              <a:rPr spc="-55" dirty="0"/>
              <a:t> </a:t>
            </a:r>
            <a:r>
              <a:rPr spc="-165" dirty="0"/>
              <a:t>детского</a:t>
            </a:r>
            <a:r>
              <a:rPr spc="-55" dirty="0"/>
              <a:t> </a:t>
            </a:r>
            <a:r>
              <a:rPr spc="-75" dirty="0"/>
              <a:t>движения</a:t>
            </a:r>
            <a:r>
              <a:rPr spc="-75" dirty="0">
                <a:latin typeface="Trebuchet MS"/>
                <a:cs typeface="Trebuchet MS"/>
              </a:rPr>
              <a:t>»</a:t>
            </a:r>
          </a:p>
          <a:p>
            <a:pPr marL="354965" indent="-342265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354965" algn="l"/>
              </a:tabLst>
            </a:pPr>
            <a:r>
              <a:rPr spc="-165" dirty="0">
                <a:latin typeface="Trebuchet MS"/>
                <a:cs typeface="Trebuchet MS"/>
              </a:rPr>
              <a:t>«</a:t>
            </a:r>
            <a:r>
              <a:rPr spc="-165" dirty="0"/>
              <a:t>Названия</a:t>
            </a:r>
            <a:r>
              <a:rPr spc="-90" dirty="0"/>
              <a:t> </a:t>
            </a:r>
            <a:r>
              <a:rPr spc="-165" dirty="0"/>
              <a:t>для</a:t>
            </a:r>
            <a:r>
              <a:rPr spc="-85" dirty="0"/>
              <a:t> </a:t>
            </a:r>
            <a:r>
              <a:rPr spc="-175" dirty="0"/>
              <a:t>возрастных</a:t>
            </a:r>
            <a:r>
              <a:rPr spc="-95" dirty="0"/>
              <a:t> </a:t>
            </a:r>
            <a:r>
              <a:rPr spc="-185" dirty="0"/>
              <a:t>ступеней</a:t>
            </a:r>
            <a:r>
              <a:rPr spc="-85" dirty="0"/>
              <a:t> </a:t>
            </a:r>
            <a:r>
              <a:rPr spc="-160" dirty="0"/>
              <a:t>движения</a:t>
            </a:r>
            <a:r>
              <a:rPr spc="-160" dirty="0">
                <a:latin typeface="Trebuchet MS"/>
                <a:cs typeface="Trebuchet MS"/>
              </a:rPr>
              <a:t>»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38354" y="774449"/>
            <a:ext cx="3601572" cy="24010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0276" y="3383597"/>
            <a:ext cx="3409850" cy="227234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50978" y="3482936"/>
            <a:ext cx="3862699" cy="2083451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3189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spc="-155" dirty="0"/>
              <a:t>11</a:t>
            </a:fld>
            <a:endParaRPr spc="-155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785"/>
            <a:ext cx="10160000" cy="570521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076830" y="435695"/>
            <a:ext cx="8458200" cy="715645"/>
          </a:xfrm>
          <a:custGeom>
            <a:avLst/>
            <a:gdLst/>
            <a:ahLst/>
            <a:cxnLst/>
            <a:rect l="l" t="t" r="r" b="b"/>
            <a:pathLst>
              <a:path w="8458200" h="715644">
                <a:moveTo>
                  <a:pt x="8338514" y="0"/>
                </a:moveTo>
                <a:lnTo>
                  <a:pt x="119179" y="0"/>
                </a:lnTo>
                <a:lnTo>
                  <a:pt x="72789" y="9365"/>
                </a:lnTo>
                <a:lnTo>
                  <a:pt x="34906" y="34907"/>
                </a:lnTo>
                <a:lnTo>
                  <a:pt x="9365" y="72789"/>
                </a:lnTo>
                <a:lnTo>
                  <a:pt x="0" y="119179"/>
                </a:lnTo>
                <a:lnTo>
                  <a:pt x="0" y="595909"/>
                </a:lnTo>
                <a:lnTo>
                  <a:pt x="9365" y="642299"/>
                </a:lnTo>
                <a:lnTo>
                  <a:pt x="34906" y="680181"/>
                </a:lnTo>
                <a:lnTo>
                  <a:pt x="72789" y="705722"/>
                </a:lnTo>
                <a:lnTo>
                  <a:pt x="119179" y="715088"/>
                </a:lnTo>
                <a:lnTo>
                  <a:pt x="8338514" y="715088"/>
                </a:lnTo>
                <a:lnTo>
                  <a:pt x="8384904" y="705722"/>
                </a:lnTo>
                <a:lnTo>
                  <a:pt x="8422787" y="680181"/>
                </a:lnTo>
                <a:lnTo>
                  <a:pt x="8448328" y="642299"/>
                </a:lnTo>
                <a:lnTo>
                  <a:pt x="8457694" y="595909"/>
                </a:lnTo>
                <a:lnTo>
                  <a:pt x="8457694" y="119179"/>
                </a:lnTo>
                <a:lnTo>
                  <a:pt x="8448328" y="72789"/>
                </a:lnTo>
                <a:lnTo>
                  <a:pt x="8422787" y="34907"/>
                </a:lnTo>
                <a:lnTo>
                  <a:pt x="8384904" y="9365"/>
                </a:lnTo>
                <a:lnTo>
                  <a:pt x="83385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38581" rIns="0" bIns="0" rtlCol="0">
            <a:spAutoFit/>
          </a:bodyPr>
          <a:lstStyle/>
          <a:p>
            <a:pPr marL="953135" marR="5080">
              <a:lnSpc>
                <a:spcPts val="2110"/>
              </a:lnSpc>
              <a:spcBef>
                <a:spcPts val="210"/>
              </a:spcBef>
            </a:pPr>
            <a:r>
              <a:rPr sz="1800" dirty="0">
                <a:solidFill>
                  <a:srgbClr val="0031A0"/>
                </a:solidFill>
              </a:rPr>
              <a:t>20</a:t>
            </a:r>
            <a:r>
              <a:rPr sz="1800" spc="-70" dirty="0">
                <a:solidFill>
                  <a:srgbClr val="0031A0"/>
                </a:solidFill>
              </a:rPr>
              <a:t> </a:t>
            </a:r>
            <a:r>
              <a:rPr sz="1800" spc="-20" dirty="0">
                <a:solidFill>
                  <a:srgbClr val="0031A0"/>
                </a:solidFill>
              </a:rPr>
              <a:t>августа</a:t>
            </a:r>
            <a:r>
              <a:rPr sz="1800" spc="-70" dirty="0">
                <a:solidFill>
                  <a:srgbClr val="0031A0"/>
                </a:solidFill>
              </a:rPr>
              <a:t> </a:t>
            </a:r>
            <a:r>
              <a:rPr sz="1800" dirty="0">
                <a:solidFill>
                  <a:srgbClr val="0031A0"/>
                </a:solidFill>
              </a:rPr>
              <a:t>2022</a:t>
            </a:r>
            <a:r>
              <a:rPr sz="1800" spc="-70" dirty="0">
                <a:solidFill>
                  <a:srgbClr val="0031A0"/>
                </a:solidFill>
              </a:rPr>
              <a:t> </a:t>
            </a:r>
            <a:r>
              <a:rPr sz="1800" spc="-20" dirty="0">
                <a:solidFill>
                  <a:srgbClr val="0031A0"/>
                </a:solidFill>
              </a:rPr>
              <a:t>года</a:t>
            </a:r>
            <a:r>
              <a:rPr sz="1800" spc="-70" dirty="0">
                <a:solidFill>
                  <a:srgbClr val="0031A0"/>
                </a:solidFill>
              </a:rPr>
              <a:t> </a:t>
            </a:r>
            <a:r>
              <a:rPr sz="1800" spc="75" dirty="0">
                <a:solidFill>
                  <a:srgbClr val="0031A0"/>
                </a:solidFill>
              </a:rPr>
              <a:t>в</a:t>
            </a:r>
            <a:r>
              <a:rPr sz="1800" spc="-65" dirty="0">
                <a:solidFill>
                  <a:srgbClr val="0031A0"/>
                </a:solidFill>
              </a:rPr>
              <a:t> </a:t>
            </a:r>
            <a:r>
              <a:rPr sz="1800" spc="-20" dirty="0">
                <a:solidFill>
                  <a:srgbClr val="0031A0"/>
                </a:solidFill>
              </a:rPr>
              <a:t>Центре</a:t>
            </a:r>
            <a:r>
              <a:rPr sz="1800" spc="-65" dirty="0">
                <a:solidFill>
                  <a:srgbClr val="0031A0"/>
                </a:solidFill>
              </a:rPr>
              <a:t> </a:t>
            </a:r>
            <a:r>
              <a:rPr sz="1800" dirty="0">
                <a:solidFill>
                  <a:srgbClr val="0031A0"/>
                </a:solidFill>
              </a:rPr>
              <a:t>знании</a:t>
            </a:r>
            <a:r>
              <a:rPr sz="1800" dirty="0">
                <a:solidFill>
                  <a:srgbClr val="0031A0"/>
                </a:solidFill>
                <a:latin typeface="Times New Roman"/>
                <a:cs typeface="Times New Roman"/>
              </a:rPr>
              <a:t>̆</a:t>
            </a:r>
            <a:r>
              <a:rPr sz="1800" spc="25" dirty="0">
                <a:solidFill>
                  <a:srgbClr val="0031A0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0031A0"/>
                </a:solidFill>
              </a:rPr>
              <a:t>«Машук»</a:t>
            </a:r>
            <a:r>
              <a:rPr sz="1800" spc="-65" dirty="0">
                <a:solidFill>
                  <a:srgbClr val="0031A0"/>
                </a:solidFill>
              </a:rPr>
              <a:t> </a:t>
            </a:r>
            <a:r>
              <a:rPr sz="1800" spc="-20" dirty="0">
                <a:solidFill>
                  <a:srgbClr val="0031A0"/>
                </a:solidFill>
              </a:rPr>
              <a:t>состоялось</a:t>
            </a:r>
            <a:r>
              <a:rPr sz="1800" spc="-60" dirty="0">
                <a:solidFill>
                  <a:srgbClr val="0031A0"/>
                </a:solidFill>
              </a:rPr>
              <a:t> </a:t>
            </a:r>
            <a:r>
              <a:rPr sz="1800" spc="-10" dirty="0">
                <a:solidFill>
                  <a:srgbClr val="0031A0"/>
                </a:solidFill>
              </a:rPr>
              <a:t>заседание </a:t>
            </a:r>
            <a:r>
              <a:rPr sz="1800" spc="-25" dirty="0">
                <a:solidFill>
                  <a:srgbClr val="0031A0"/>
                </a:solidFill>
              </a:rPr>
              <a:t>Координационного</a:t>
            </a:r>
            <a:r>
              <a:rPr sz="1800" spc="-65" dirty="0">
                <a:solidFill>
                  <a:srgbClr val="0031A0"/>
                </a:solidFill>
              </a:rPr>
              <a:t> </a:t>
            </a:r>
            <a:r>
              <a:rPr sz="1800" spc="-20" dirty="0">
                <a:solidFill>
                  <a:srgbClr val="0031A0"/>
                </a:solidFill>
              </a:rPr>
              <a:t>совета</a:t>
            </a:r>
            <a:r>
              <a:rPr sz="1800" spc="-70" dirty="0">
                <a:solidFill>
                  <a:srgbClr val="0031A0"/>
                </a:solidFill>
              </a:rPr>
              <a:t> </a:t>
            </a:r>
            <a:r>
              <a:rPr sz="1800" spc="-25" dirty="0">
                <a:solidFill>
                  <a:srgbClr val="0031A0"/>
                </a:solidFill>
              </a:rPr>
              <a:t>российского</a:t>
            </a:r>
            <a:r>
              <a:rPr sz="1800" spc="-65" dirty="0">
                <a:solidFill>
                  <a:srgbClr val="0031A0"/>
                </a:solidFill>
              </a:rPr>
              <a:t> </a:t>
            </a:r>
            <a:r>
              <a:rPr sz="1800" spc="-25" dirty="0">
                <a:solidFill>
                  <a:srgbClr val="0031A0"/>
                </a:solidFill>
              </a:rPr>
              <a:t>движения</a:t>
            </a:r>
            <a:r>
              <a:rPr sz="1800" spc="-60" dirty="0">
                <a:solidFill>
                  <a:srgbClr val="0031A0"/>
                </a:solidFill>
              </a:rPr>
              <a:t> </a:t>
            </a:r>
            <a:r>
              <a:rPr sz="1800" spc="-70" dirty="0">
                <a:solidFill>
                  <a:srgbClr val="0031A0"/>
                </a:solidFill>
              </a:rPr>
              <a:t>детей</a:t>
            </a:r>
            <a:r>
              <a:rPr sz="1800" spc="-60" dirty="0">
                <a:solidFill>
                  <a:srgbClr val="0031A0"/>
                </a:solidFill>
              </a:rPr>
              <a:t> </a:t>
            </a:r>
            <a:r>
              <a:rPr sz="1800" dirty="0">
                <a:solidFill>
                  <a:srgbClr val="0031A0"/>
                </a:solidFill>
              </a:rPr>
              <a:t>и</a:t>
            </a:r>
            <a:r>
              <a:rPr sz="1800" spc="-60" dirty="0">
                <a:solidFill>
                  <a:srgbClr val="0031A0"/>
                </a:solidFill>
              </a:rPr>
              <a:t> </a:t>
            </a:r>
            <a:r>
              <a:rPr sz="1800" spc="-10" dirty="0">
                <a:solidFill>
                  <a:srgbClr val="0031A0"/>
                </a:solidFill>
              </a:rPr>
              <a:t>молодежи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95011" y="4544556"/>
            <a:ext cx="8535035" cy="1021715"/>
          </a:xfrm>
          <a:custGeom>
            <a:avLst/>
            <a:gdLst/>
            <a:ahLst/>
            <a:cxnLst/>
            <a:rect l="l" t="t" r="r" b="b"/>
            <a:pathLst>
              <a:path w="8535035" h="1021714">
                <a:moveTo>
                  <a:pt x="8364471" y="0"/>
                </a:moveTo>
                <a:lnTo>
                  <a:pt x="170265" y="0"/>
                </a:lnTo>
                <a:lnTo>
                  <a:pt x="125002" y="6082"/>
                </a:lnTo>
                <a:lnTo>
                  <a:pt x="84329" y="23246"/>
                </a:lnTo>
                <a:lnTo>
                  <a:pt x="49869" y="49869"/>
                </a:lnTo>
                <a:lnTo>
                  <a:pt x="23246" y="84329"/>
                </a:lnTo>
                <a:lnTo>
                  <a:pt x="6082" y="125002"/>
                </a:lnTo>
                <a:lnTo>
                  <a:pt x="0" y="170265"/>
                </a:lnTo>
                <a:lnTo>
                  <a:pt x="0" y="851290"/>
                </a:lnTo>
                <a:lnTo>
                  <a:pt x="6082" y="896553"/>
                </a:lnTo>
                <a:lnTo>
                  <a:pt x="23246" y="937226"/>
                </a:lnTo>
                <a:lnTo>
                  <a:pt x="49869" y="971686"/>
                </a:lnTo>
                <a:lnTo>
                  <a:pt x="84329" y="998309"/>
                </a:lnTo>
                <a:lnTo>
                  <a:pt x="125002" y="1015473"/>
                </a:lnTo>
                <a:lnTo>
                  <a:pt x="170265" y="1021555"/>
                </a:lnTo>
                <a:lnTo>
                  <a:pt x="8364471" y="1021555"/>
                </a:lnTo>
                <a:lnTo>
                  <a:pt x="8409734" y="1015473"/>
                </a:lnTo>
                <a:lnTo>
                  <a:pt x="8450407" y="998309"/>
                </a:lnTo>
                <a:lnTo>
                  <a:pt x="8484867" y="971686"/>
                </a:lnTo>
                <a:lnTo>
                  <a:pt x="8511490" y="937226"/>
                </a:lnTo>
                <a:lnTo>
                  <a:pt x="8528654" y="896553"/>
                </a:lnTo>
                <a:lnTo>
                  <a:pt x="8534736" y="851290"/>
                </a:lnTo>
                <a:lnTo>
                  <a:pt x="8534736" y="170265"/>
                </a:lnTo>
                <a:lnTo>
                  <a:pt x="8528654" y="125002"/>
                </a:lnTo>
                <a:lnTo>
                  <a:pt x="8511490" y="84329"/>
                </a:lnTo>
                <a:lnTo>
                  <a:pt x="8484867" y="49869"/>
                </a:lnTo>
                <a:lnTo>
                  <a:pt x="8450407" y="23246"/>
                </a:lnTo>
                <a:lnTo>
                  <a:pt x="8409734" y="6082"/>
                </a:lnTo>
                <a:lnTo>
                  <a:pt x="83644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23619" y="4601971"/>
            <a:ext cx="7825740" cy="8578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60"/>
              </a:spcBef>
            </a:pPr>
            <a:r>
              <a:rPr sz="1800" b="1" spc="114" dirty="0">
                <a:solidFill>
                  <a:srgbClr val="0031A0"/>
                </a:solidFill>
                <a:latin typeface="Trebuchet MS"/>
                <a:cs typeface="Trebuchet MS"/>
              </a:rPr>
              <a:t>В</a:t>
            </a:r>
            <a:r>
              <a:rPr sz="1800" b="1" spc="-9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-35" dirty="0">
                <a:solidFill>
                  <a:srgbClr val="0031A0"/>
                </a:solidFill>
                <a:latin typeface="Trebuchet MS"/>
                <a:cs typeface="Trebuchet MS"/>
              </a:rPr>
              <a:t>рамках</a:t>
            </a:r>
            <a:r>
              <a:rPr sz="1800" b="1" spc="-8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0031A0"/>
                </a:solidFill>
                <a:latin typeface="Trebuchet MS"/>
                <a:cs typeface="Trebuchet MS"/>
              </a:rPr>
              <a:t>Заседания</a:t>
            </a:r>
            <a:r>
              <a:rPr sz="1800" b="1" spc="-7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0031A0"/>
                </a:solidFill>
                <a:latin typeface="Trebuchet MS"/>
                <a:cs typeface="Trebuchet MS"/>
              </a:rPr>
              <a:t>было</a:t>
            </a:r>
            <a:r>
              <a:rPr sz="1800" b="1" spc="-8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-25" dirty="0">
                <a:solidFill>
                  <a:srgbClr val="0031A0"/>
                </a:solidFill>
                <a:latin typeface="Trebuchet MS"/>
                <a:cs typeface="Trebuchet MS"/>
              </a:rPr>
              <a:t>принято</a:t>
            </a:r>
            <a:r>
              <a:rPr sz="1800" b="1" spc="-8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-25" dirty="0">
                <a:solidFill>
                  <a:srgbClr val="0031A0"/>
                </a:solidFill>
                <a:latin typeface="Trebuchet MS"/>
                <a:cs typeface="Trebuchet MS"/>
              </a:rPr>
              <a:t>решение</a:t>
            </a:r>
            <a:r>
              <a:rPr sz="1800" b="1" spc="-8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0031A0"/>
                </a:solidFill>
                <a:latin typeface="Trebuchet MS"/>
                <a:cs typeface="Trebuchet MS"/>
              </a:rPr>
              <a:t>о</a:t>
            </a:r>
            <a:r>
              <a:rPr sz="1800" b="1" spc="-8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-20" dirty="0">
                <a:solidFill>
                  <a:srgbClr val="0031A0"/>
                </a:solidFill>
                <a:latin typeface="Trebuchet MS"/>
                <a:cs typeface="Trebuchet MS"/>
              </a:rPr>
              <a:t>создании</a:t>
            </a:r>
            <a:r>
              <a:rPr sz="1800" b="1" spc="-7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0031A0"/>
                </a:solidFill>
                <a:latin typeface="Trebuchet MS"/>
                <a:cs typeface="Trebuchet MS"/>
              </a:rPr>
              <a:t>региональных </a:t>
            </a:r>
            <a:r>
              <a:rPr sz="1800" b="1" spc="-65" dirty="0">
                <a:solidFill>
                  <a:srgbClr val="0031A0"/>
                </a:solidFill>
                <a:latin typeface="Trebuchet MS"/>
                <a:cs typeface="Trebuchet MS"/>
              </a:rPr>
              <a:t>отделений</a:t>
            </a:r>
            <a:r>
              <a:rPr sz="1800" b="1" spc="-6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-25" dirty="0">
                <a:solidFill>
                  <a:srgbClr val="0031A0"/>
                </a:solidFill>
                <a:latin typeface="Trebuchet MS"/>
                <a:cs typeface="Trebuchet MS"/>
              </a:rPr>
              <a:t>российского</a:t>
            </a:r>
            <a:r>
              <a:rPr sz="1800" b="1" spc="-6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-25" dirty="0">
                <a:solidFill>
                  <a:srgbClr val="0031A0"/>
                </a:solidFill>
                <a:latin typeface="Trebuchet MS"/>
                <a:cs typeface="Trebuchet MS"/>
              </a:rPr>
              <a:t>движения</a:t>
            </a:r>
            <a:r>
              <a:rPr sz="1800" b="1" spc="-6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-70" dirty="0">
                <a:solidFill>
                  <a:srgbClr val="0031A0"/>
                </a:solidFill>
                <a:latin typeface="Trebuchet MS"/>
                <a:cs typeface="Trebuchet MS"/>
              </a:rPr>
              <a:t>детей</a:t>
            </a:r>
            <a:r>
              <a:rPr sz="1800" b="1" spc="-6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0031A0"/>
                </a:solidFill>
                <a:latin typeface="Trebuchet MS"/>
                <a:cs typeface="Trebuchet MS"/>
              </a:rPr>
              <a:t>и</a:t>
            </a:r>
            <a:r>
              <a:rPr sz="1800" b="1" spc="-6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-40" dirty="0">
                <a:solidFill>
                  <a:srgbClr val="0031A0"/>
                </a:solidFill>
                <a:latin typeface="Trebuchet MS"/>
                <a:cs typeface="Trebuchet MS"/>
              </a:rPr>
              <a:t>молодежи</a:t>
            </a:r>
            <a:r>
              <a:rPr sz="1800" b="1" spc="-6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0031A0"/>
                </a:solidFill>
                <a:latin typeface="Trebuchet MS"/>
                <a:cs typeface="Trebuchet MS"/>
              </a:rPr>
              <a:t>во</a:t>
            </a:r>
            <a:r>
              <a:rPr sz="1800" b="1" spc="-6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-20" dirty="0">
                <a:solidFill>
                  <a:srgbClr val="0031A0"/>
                </a:solidFill>
                <a:latin typeface="Trebuchet MS"/>
                <a:cs typeface="Trebuchet MS"/>
              </a:rPr>
              <a:t>всех</a:t>
            </a:r>
            <a:r>
              <a:rPr sz="1800" b="1" spc="-6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0031A0"/>
                </a:solidFill>
                <a:latin typeface="Trebuchet MS"/>
                <a:cs typeface="Trebuchet MS"/>
              </a:rPr>
              <a:t>субъектах </a:t>
            </a:r>
            <a:r>
              <a:rPr sz="1800" b="1" spc="-25" dirty="0">
                <a:solidFill>
                  <a:srgbClr val="0031A0"/>
                </a:solidFill>
                <a:latin typeface="Trebuchet MS"/>
                <a:cs typeface="Trebuchet MS"/>
              </a:rPr>
              <a:t>Российской</a:t>
            </a:r>
            <a:r>
              <a:rPr sz="1800" b="1" spc="-5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0031A0"/>
                </a:solidFill>
                <a:latin typeface="Trebuchet MS"/>
                <a:cs typeface="Trebuchet MS"/>
              </a:rPr>
              <a:t>Федерации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4631" y="1576694"/>
            <a:ext cx="4220382" cy="280919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54985" y="1576694"/>
            <a:ext cx="4220382" cy="280919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5714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92155" y="3170994"/>
            <a:ext cx="1210664" cy="11047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65304" y="4512164"/>
            <a:ext cx="762309" cy="107692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76144" y="1252727"/>
            <a:ext cx="1581911" cy="56083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43436" y="1046282"/>
            <a:ext cx="1183451" cy="106440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402948" y="1180650"/>
            <a:ext cx="865460" cy="79622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03055" y="2316424"/>
            <a:ext cx="1845438" cy="54107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371847" y="2149697"/>
            <a:ext cx="1769786" cy="94071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483654" y="2316424"/>
            <a:ext cx="2081232" cy="58930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748841" y="2120633"/>
            <a:ext cx="970024" cy="97002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72366" y="3271456"/>
            <a:ext cx="1072965" cy="107296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994797" y="3254484"/>
            <a:ext cx="1605648" cy="107043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595211" y="3358357"/>
            <a:ext cx="1925046" cy="65314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789311" y="3437753"/>
            <a:ext cx="1813246" cy="58930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642484" y="4493909"/>
            <a:ext cx="1029846" cy="1029846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267641" y="4508677"/>
            <a:ext cx="1029846" cy="1029846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6860" rIns="0" bIns="0" rtlCol="0">
            <a:spAutoFit/>
          </a:bodyPr>
          <a:lstStyle/>
          <a:p>
            <a:pPr marL="1836420">
              <a:lnSpc>
                <a:spcPct val="100000"/>
              </a:lnSpc>
              <a:spcBef>
                <a:spcPts val="100"/>
              </a:spcBef>
            </a:pPr>
            <a:r>
              <a:rPr spc="-35" dirty="0"/>
              <a:t>Учредители</a:t>
            </a:r>
            <a:r>
              <a:rPr spc="-125" dirty="0"/>
              <a:t> </a:t>
            </a:r>
            <a:r>
              <a:rPr spc="-10" dirty="0"/>
              <a:t>Движения</a:t>
            </a:r>
          </a:p>
        </p:txBody>
      </p:sp>
      <p:pic>
        <p:nvPicPr>
          <p:cNvPr id="19" name="object 1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90835" y="1136931"/>
            <a:ext cx="769153" cy="88452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483654" y="4535704"/>
            <a:ext cx="1345374" cy="1029846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341444" y="1032384"/>
            <a:ext cx="561376" cy="1122751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2193949" y="2181178"/>
            <a:ext cx="993943" cy="954106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405630" y="3275222"/>
            <a:ext cx="1069200" cy="1069200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3347372" y="3271456"/>
            <a:ext cx="1029845" cy="1029845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5269001" y="2063223"/>
            <a:ext cx="1069199" cy="1146782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497604" y="4508677"/>
            <a:ext cx="1072965" cy="1030747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2118924" y="4531930"/>
            <a:ext cx="1008603" cy="1019512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7470650" y="1288011"/>
            <a:ext cx="1665870" cy="616106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5063583" y="1426230"/>
            <a:ext cx="1066800" cy="378460"/>
            <a:chOff x="5063583" y="1426230"/>
            <a:chExt cx="1066800" cy="378460"/>
          </a:xfrm>
        </p:grpSpPr>
        <p:pic>
          <p:nvPicPr>
            <p:cNvPr id="30" name="object 3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063583" y="1426230"/>
              <a:ext cx="1059831" cy="17380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063655" y="1640838"/>
              <a:ext cx="1066619" cy="163687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4518905" y="1315469"/>
            <a:ext cx="449580" cy="560070"/>
            <a:chOff x="4518905" y="1315469"/>
            <a:chExt cx="449580" cy="560070"/>
          </a:xfrm>
        </p:grpSpPr>
        <p:sp>
          <p:nvSpPr>
            <p:cNvPr id="33" name="object 33"/>
            <p:cNvSpPr/>
            <p:nvPr/>
          </p:nvSpPr>
          <p:spPr>
            <a:xfrm>
              <a:off x="4518901" y="1315478"/>
              <a:ext cx="449580" cy="504190"/>
            </a:xfrm>
            <a:custGeom>
              <a:avLst/>
              <a:gdLst/>
              <a:ahLst/>
              <a:cxnLst/>
              <a:rect l="l" t="t" r="r" b="b"/>
              <a:pathLst>
                <a:path w="449579" h="504189">
                  <a:moveTo>
                    <a:pt x="334225" y="289039"/>
                  </a:moveTo>
                  <a:lnTo>
                    <a:pt x="333222" y="272300"/>
                  </a:lnTo>
                  <a:lnTo>
                    <a:pt x="329819" y="254558"/>
                  </a:lnTo>
                  <a:lnTo>
                    <a:pt x="322973" y="233502"/>
                  </a:lnTo>
                  <a:lnTo>
                    <a:pt x="318643" y="235216"/>
                  </a:lnTo>
                  <a:lnTo>
                    <a:pt x="325272" y="255574"/>
                  </a:lnTo>
                  <a:lnTo>
                    <a:pt x="328561" y="272643"/>
                  </a:lnTo>
                  <a:lnTo>
                    <a:pt x="323735" y="321970"/>
                  </a:lnTo>
                  <a:lnTo>
                    <a:pt x="292100" y="365201"/>
                  </a:lnTo>
                  <a:lnTo>
                    <a:pt x="240055" y="390080"/>
                  </a:lnTo>
                  <a:lnTo>
                    <a:pt x="191973" y="395338"/>
                  </a:lnTo>
                  <a:lnTo>
                    <a:pt x="163347" y="392658"/>
                  </a:lnTo>
                  <a:lnTo>
                    <a:pt x="134531" y="385711"/>
                  </a:lnTo>
                  <a:lnTo>
                    <a:pt x="106235" y="374357"/>
                  </a:lnTo>
                  <a:lnTo>
                    <a:pt x="80619" y="356552"/>
                  </a:lnTo>
                  <a:lnTo>
                    <a:pt x="71005" y="350418"/>
                  </a:lnTo>
                  <a:lnTo>
                    <a:pt x="66471" y="347802"/>
                  </a:lnTo>
                  <a:lnTo>
                    <a:pt x="71945" y="353466"/>
                  </a:lnTo>
                  <a:lnTo>
                    <a:pt x="71666" y="354177"/>
                  </a:lnTo>
                  <a:lnTo>
                    <a:pt x="104419" y="378891"/>
                  </a:lnTo>
                  <a:lnTo>
                    <a:pt x="162814" y="397611"/>
                  </a:lnTo>
                  <a:lnTo>
                    <a:pt x="192074" y="400354"/>
                  </a:lnTo>
                  <a:lnTo>
                    <a:pt x="220421" y="398894"/>
                  </a:lnTo>
                  <a:lnTo>
                    <a:pt x="260959" y="388658"/>
                  </a:lnTo>
                  <a:lnTo>
                    <a:pt x="294982" y="369239"/>
                  </a:lnTo>
                  <a:lnTo>
                    <a:pt x="328142" y="323875"/>
                  </a:lnTo>
                  <a:lnTo>
                    <a:pt x="332981" y="304761"/>
                  </a:lnTo>
                  <a:lnTo>
                    <a:pt x="334225" y="289039"/>
                  </a:lnTo>
                  <a:close/>
                </a:path>
                <a:path w="449579" h="504189">
                  <a:moveTo>
                    <a:pt x="449072" y="312420"/>
                  </a:moveTo>
                  <a:lnTo>
                    <a:pt x="444957" y="298208"/>
                  </a:lnTo>
                  <a:lnTo>
                    <a:pt x="444957" y="331470"/>
                  </a:lnTo>
                  <a:lnTo>
                    <a:pt x="434594" y="382270"/>
                  </a:lnTo>
                  <a:lnTo>
                    <a:pt x="412013" y="417830"/>
                  </a:lnTo>
                  <a:lnTo>
                    <a:pt x="390613" y="436880"/>
                  </a:lnTo>
                  <a:lnTo>
                    <a:pt x="385394" y="441960"/>
                  </a:lnTo>
                  <a:lnTo>
                    <a:pt x="383095" y="444500"/>
                  </a:lnTo>
                  <a:lnTo>
                    <a:pt x="382625" y="444500"/>
                  </a:lnTo>
                  <a:lnTo>
                    <a:pt x="382485" y="448310"/>
                  </a:lnTo>
                  <a:lnTo>
                    <a:pt x="383413" y="449580"/>
                  </a:lnTo>
                  <a:lnTo>
                    <a:pt x="386016" y="449580"/>
                  </a:lnTo>
                  <a:lnTo>
                    <a:pt x="387210" y="450850"/>
                  </a:lnTo>
                  <a:lnTo>
                    <a:pt x="392722" y="450850"/>
                  </a:lnTo>
                  <a:lnTo>
                    <a:pt x="399453" y="449580"/>
                  </a:lnTo>
                  <a:lnTo>
                    <a:pt x="407136" y="445770"/>
                  </a:lnTo>
                  <a:lnTo>
                    <a:pt x="409435" y="444500"/>
                  </a:lnTo>
                  <a:lnTo>
                    <a:pt x="411492" y="443230"/>
                  </a:lnTo>
                  <a:lnTo>
                    <a:pt x="410743" y="444500"/>
                  </a:lnTo>
                  <a:lnTo>
                    <a:pt x="409956" y="444500"/>
                  </a:lnTo>
                  <a:lnTo>
                    <a:pt x="409143" y="445770"/>
                  </a:lnTo>
                  <a:lnTo>
                    <a:pt x="395935" y="458470"/>
                  </a:lnTo>
                  <a:lnTo>
                    <a:pt x="380898" y="468630"/>
                  </a:lnTo>
                  <a:lnTo>
                    <a:pt x="364502" y="476250"/>
                  </a:lnTo>
                  <a:lnTo>
                    <a:pt x="347243" y="480060"/>
                  </a:lnTo>
                  <a:lnTo>
                    <a:pt x="324561" y="483870"/>
                  </a:lnTo>
                  <a:lnTo>
                    <a:pt x="302234" y="483870"/>
                  </a:lnTo>
                  <a:lnTo>
                    <a:pt x="281292" y="481330"/>
                  </a:lnTo>
                  <a:lnTo>
                    <a:pt x="262724" y="477520"/>
                  </a:lnTo>
                  <a:lnTo>
                    <a:pt x="261124" y="476250"/>
                  </a:lnTo>
                  <a:lnTo>
                    <a:pt x="255104" y="473710"/>
                  </a:lnTo>
                  <a:lnTo>
                    <a:pt x="247040" y="468630"/>
                  </a:lnTo>
                  <a:lnTo>
                    <a:pt x="237401" y="461010"/>
                  </a:lnTo>
                  <a:lnTo>
                    <a:pt x="235559" y="459740"/>
                  </a:lnTo>
                  <a:lnTo>
                    <a:pt x="228193" y="454660"/>
                  </a:lnTo>
                  <a:lnTo>
                    <a:pt x="221386" y="453390"/>
                  </a:lnTo>
                  <a:lnTo>
                    <a:pt x="215519" y="455930"/>
                  </a:lnTo>
                  <a:lnTo>
                    <a:pt x="212725" y="461010"/>
                  </a:lnTo>
                  <a:lnTo>
                    <a:pt x="209207" y="468630"/>
                  </a:lnTo>
                  <a:lnTo>
                    <a:pt x="201155" y="478790"/>
                  </a:lnTo>
                  <a:lnTo>
                    <a:pt x="170497" y="496570"/>
                  </a:lnTo>
                  <a:lnTo>
                    <a:pt x="142748" y="499110"/>
                  </a:lnTo>
                  <a:lnTo>
                    <a:pt x="118325" y="494030"/>
                  </a:lnTo>
                  <a:lnTo>
                    <a:pt x="97612" y="486410"/>
                  </a:lnTo>
                  <a:lnTo>
                    <a:pt x="89611" y="483870"/>
                  </a:lnTo>
                  <a:lnTo>
                    <a:pt x="81927" y="481330"/>
                  </a:lnTo>
                  <a:lnTo>
                    <a:pt x="74701" y="478790"/>
                  </a:lnTo>
                  <a:lnTo>
                    <a:pt x="55156" y="478790"/>
                  </a:lnTo>
                  <a:lnTo>
                    <a:pt x="62687" y="477520"/>
                  </a:lnTo>
                  <a:lnTo>
                    <a:pt x="62649" y="476250"/>
                  </a:lnTo>
                  <a:lnTo>
                    <a:pt x="67881" y="476250"/>
                  </a:lnTo>
                  <a:lnTo>
                    <a:pt x="91020" y="472440"/>
                  </a:lnTo>
                  <a:lnTo>
                    <a:pt x="90525" y="467360"/>
                  </a:lnTo>
                  <a:lnTo>
                    <a:pt x="78257" y="467360"/>
                  </a:lnTo>
                  <a:lnTo>
                    <a:pt x="71793" y="464820"/>
                  </a:lnTo>
                  <a:lnTo>
                    <a:pt x="39141" y="436880"/>
                  </a:lnTo>
                  <a:lnTo>
                    <a:pt x="17030" y="375920"/>
                  </a:lnTo>
                  <a:lnTo>
                    <a:pt x="8343" y="332740"/>
                  </a:lnTo>
                  <a:lnTo>
                    <a:pt x="21488" y="354330"/>
                  </a:lnTo>
                  <a:lnTo>
                    <a:pt x="33312" y="372110"/>
                  </a:lnTo>
                  <a:lnTo>
                    <a:pt x="35890" y="370840"/>
                  </a:lnTo>
                  <a:lnTo>
                    <a:pt x="22466" y="340360"/>
                  </a:lnTo>
                  <a:lnTo>
                    <a:pt x="21348" y="337820"/>
                  </a:lnTo>
                  <a:lnTo>
                    <a:pt x="15532" y="322580"/>
                  </a:lnTo>
                  <a:lnTo>
                    <a:pt x="11798" y="306070"/>
                  </a:lnTo>
                  <a:lnTo>
                    <a:pt x="9702" y="289560"/>
                  </a:lnTo>
                  <a:lnTo>
                    <a:pt x="8851" y="274320"/>
                  </a:lnTo>
                  <a:lnTo>
                    <a:pt x="10782" y="284480"/>
                  </a:lnTo>
                  <a:lnTo>
                    <a:pt x="12750" y="293370"/>
                  </a:lnTo>
                  <a:lnTo>
                    <a:pt x="14643" y="299720"/>
                  </a:lnTo>
                  <a:lnTo>
                    <a:pt x="16294" y="303530"/>
                  </a:lnTo>
                  <a:lnTo>
                    <a:pt x="17856" y="304800"/>
                  </a:lnTo>
                  <a:lnTo>
                    <a:pt x="19265" y="304800"/>
                  </a:lnTo>
                  <a:lnTo>
                    <a:pt x="21958" y="302260"/>
                  </a:lnTo>
                  <a:lnTo>
                    <a:pt x="21564" y="295910"/>
                  </a:lnTo>
                  <a:lnTo>
                    <a:pt x="21221" y="289560"/>
                  </a:lnTo>
                  <a:lnTo>
                    <a:pt x="21348" y="284480"/>
                  </a:lnTo>
                  <a:lnTo>
                    <a:pt x="21437" y="280670"/>
                  </a:lnTo>
                  <a:lnTo>
                    <a:pt x="22923" y="270510"/>
                  </a:lnTo>
                  <a:lnTo>
                    <a:pt x="26390" y="261620"/>
                  </a:lnTo>
                  <a:lnTo>
                    <a:pt x="29248" y="252730"/>
                  </a:lnTo>
                  <a:lnTo>
                    <a:pt x="32791" y="240030"/>
                  </a:lnTo>
                  <a:lnTo>
                    <a:pt x="38138" y="224790"/>
                  </a:lnTo>
                  <a:lnTo>
                    <a:pt x="46380" y="212090"/>
                  </a:lnTo>
                  <a:lnTo>
                    <a:pt x="57645" y="198120"/>
                  </a:lnTo>
                  <a:lnTo>
                    <a:pt x="68541" y="184150"/>
                  </a:lnTo>
                  <a:lnTo>
                    <a:pt x="78193" y="171450"/>
                  </a:lnTo>
                  <a:lnTo>
                    <a:pt x="85725" y="160020"/>
                  </a:lnTo>
                  <a:lnTo>
                    <a:pt x="85534" y="163830"/>
                  </a:lnTo>
                  <a:lnTo>
                    <a:pt x="84010" y="166370"/>
                  </a:lnTo>
                  <a:lnTo>
                    <a:pt x="82969" y="171450"/>
                  </a:lnTo>
                  <a:lnTo>
                    <a:pt x="84201" y="173990"/>
                  </a:lnTo>
                  <a:lnTo>
                    <a:pt x="85737" y="173990"/>
                  </a:lnTo>
                  <a:lnTo>
                    <a:pt x="87503" y="172720"/>
                  </a:lnTo>
                  <a:lnTo>
                    <a:pt x="96570" y="163830"/>
                  </a:lnTo>
                  <a:lnTo>
                    <a:pt x="105638" y="154940"/>
                  </a:lnTo>
                  <a:lnTo>
                    <a:pt x="123812" y="125730"/>
                  </a:lnTo>
                  <a:lnTo>
                    <a:pt x="138798" y="93980"/>
                  </a:lnTo>
                  <a:lnTo>
                    <a:pt x="147358" y="69850"/>
                  </a:lnTo>
                  <a:lnTo>
                    <a:pt x="154940" y="82550"/>
                  </a:lnTo>
                  <a:lnTo>
                    <a:pt x="156794" y="87630"/>
                  </a:lnTo>
                  <a:lnTo>
                    <a:pt x="159550" y="82550"/>
                  </a:lnTo>
                  <a:lnTo>
                    <a:pt x="161899" y="78740"/>
                  </a:lnTo>
                  <a:lnTo>
                    <a:pt x="164261" y="74930"/>
                  </a:lnTo>
                  <a:lnTo>
                    <a:pt x="172478" y="55880"/>
                  </a:lnTo>
                  <a:lnTo>
                    <a:pt x="181470" y="34290"/>
                  </a:lnTo>
                  <a:lnTo>
                    <a:pt x="188468" y="17780"/>
                  </a:lnTo>
                  <a:lnTo>
                    <a:pt x="208800" y="62230"/>
                  </a:lnTo>
                  <a:lnTo>
                    <a:pt x="246926" y="118110"/>
                  </a:lnTo>
                  <a:lnTo>
                    <a:pt x="279476" y="138430"/>
                  </a:lnTo>
                  <a:lnTo>
                    <a:pt x="282689" y="138430"/>
                  </a:lnTo>
                  <a:lnTo>
                    <a:pt x="285089" y="134620"/>
                  </a:lnTo>
                  <a:lnTo>
                    <a:pt x="275285" y="118110"/>
                  </a:lnTo>
                  <a:lnTo>
                    <a:pt x="272288" y="116840"/>
                  </a:lnTo>
                  <a:lnTo>
                    <a:pt x="272821" y="115570"/>
                  </a:lnTo>
                  <a:lnTo>
                    <a:pt x="278650" y="120650"/>
                  </a:lnTo>
                  <a:lnTo>
                    <a:pt x="300189" y="140970"/>
                  </a:lnTo>
                  <a:lnTo>
                    <a:pt x="324764" y="161290"/>
                  </a:lnTo>
                  <a:lnTo>
                    <a:pt x="330949" y="166370"/>
                  </a:lnTo>
                  <a:lnTo>
                    <a:pt x="338226" y="171450"/>
                  </a:lnTo>
                  <a:lnTo>
                    <a:pt x="341363" y="171450"/>
                  </a:lnTo>
                  <a:lnTo>
                    <a:pt x="343446" y="168910"/>
                  </a:lnTo>
                  <a:lnTo>
                    <a:pt x="326821" y="148590"/>
                  </a:lnTo>
                  <a:lnTo>
                    <a:pt x="319951" y="140970"/>
                  </a:lnTo>
                  <a:lnTo>
                    <a:pt x="320128" y="140970"/>
                  </a:lnTo>
                  <a:lnTo>
                    <a:pt x="321170" y="142240"/>
                  </a:lnTo>
                  <a:lnTo>
                    <a:pt x="340156" y="157480"/>
                  </a:lnTo>
                  <a:lnTo>
                    <a:pt x="347675" y="163830"/>
                  </a:lnTo>
                  <a:lnTo>
                    <a:pt x="383159" y="210820"/>
                  </a:lnTo>
                  <a:lnTo>
                    <a:pt x="397522" y="246380"/>
                  </a:lnTo>
                  <a:lnTo>
                    <a:pt x="399313" y="254000"/>
                  </a:lnTo>
                  <a:lnTo>
                    <a:pt x="400875" y="257810"/>
                  </a:lnTo>
                  <a:lnTo>
                    <a:pt x="404761" y="262890"/>
                  </a:lnTo>
                  <a:lnTo>
                    <a:pt x="406971" y="262890"/>
                  </a:lnTo>
                  <a:lnTo>
                    <a:pt x="412026" y="237490"/>
                  </a:lnTo>
                  <a:lnTo>
                    <a:pt x="415213" y="246380"/>
                  </a:lnTo>
                  <a:lnTo>
                    <a:pt x="418642" y="256540"/>
                  </a:lnTo>
                  <a:lnTo>
                    <a:pt x="422224" y="262890"/>
                  </a:lnTo>
                  <a:lnTo>
                    <a:pt x="425818" y="265430"/>
                  </a:lnTo>
                  <a:lnTo>
                    <a:pt x="427520" y="265430"/>
                  </a:lnTo>
                  <a:lnTo>
                    <a:pt x="428879" y="264160"/>
                  </a:lnTo>
                  <a:lnTo>
                    <a:pt x="429729" y="260350"/>
                  </a:lnTo>
                  <a:lnTo>
                    <a:pt x="444957" y="331470"/>
                  </a:lnTo>
                  <a:lnTo>
                    <a:pt x="444957" y="298208"/>
                  </a:lnTo>
                  <a:lnTo>
                    <a:pt x="430695" y="248920"/>
                  </a:lnTo>
                  <a:lnTo>
                    <a:pt x="428752" y="242570"/>
                  </a:lnTo>
                  <a:lnTo>
                    <a:pt x="424992" y="243840"/>
                  </a:lnTo>
                  <a:lnTo>
                    <a:pt x="425513" y="250190"/>
                  </a:lnTo>
                  <a:lnTo>
                    <a:pt x="425615" y="256540"/>
                  </a:lnTo>
                  <a:lnTo>
                    <a:pt x="425729" y="259080"/>
                  </a:lnTo>
                  <a:lnTo>
                    <a:pt x="425831" y="260350"/>
                  </a:lnTo>
                  <a:lnTo>
                    <a:pt x="424497" y="257810"/>
                  </a:lnTo>
                  <a:lnTo>
                    <a:pt x="422338" y="251460"/>
                  </a:lnTo>
                  <a:lnTo>
                    <a:pt x="419709" y="243840"/>
                  </a:lnTo>
                  <a:lnTo>
                    <a:pt x="417703" y="237490"/>
                  </a:lnTo>
                  <a:lnTo>
                    <a:pt x="412470" y="220980"/>
                  </a:lnTo>
                  <a:lnTo>
                    <a:pt x="408076" y="220980"/>
                  </a:lnTo>
                  <a:lnTo>
                    <a:pt x="407073" y="222250"/>
                  </a:lnTo>
                  <a:lnTo>
                    <a:pt x="407035" y="228600"/>
                  </a:lnTo>
                  <a:lnTo>
                    <a:pt x="406857" y="236220"/>
                  </a:lnTo>
                  <a:lnTo>
                    <a:pt x="406400" y="245110"/>
                  </a:lnTo>
                  <a:lnTo>
                    <a:pt x="405561" y="252730"/>
                  </a:lnTo>
                  <a:lnTo>
                    <a:pt x="405345" y="254000"/>
                  </a:lnTo>
                  <a:lnTo>
                    <a:pt x="404482" y="252730"/>
                  </a:lnTo>
                  <a:lnTo>
                    <a:pt x="403606" y="248920"/>
                  </a:lnTo>
                  <a:lnTo>
                    <a:pt x="402590" y="245110"/>
                  </a:lnTo>
                  <a:lnTo>
                    <a:pt x="387743" y="208280"/>
                  </a:lnTo>
                  <a:lnTo>
                    <a:pt x="360603" y="170180"/>
                  </a:lnTo>
                  <a:lnTo>
                    <a:pt x="331825" y="144780"/>
                  </a:lnTo>
                  <a:lnTo>
                    <a:pt x="325729" y="140970"/>
                  </a:lnTo>
                  <a:lnTo>
                    <a:pt x="323710" y="139700"/>
                  </a:lnTo>
                  <a:lnTo>
                    <a:pt x="318604" y="137160"/>
                  </a:lnTo>
                  <a:lnTo>
                    <a:pt x="316077" y="137160"/>
                  </a:lnTo>
                  <a:lnTo>
                    <a:pt x="316014" y="140970"/>
                  </a:lnTo>
                  <a:lnTo>
                    <a:pt x="318770" y="146050"/>
                  </a:lnTo>
                  <a:lnTo>
                    <a:pt x="323291" y="152400"/>
                  </a:lnTo>
                  <a:lnTo>
                    <a:pt x="328510" y="158750"/>
                  </a:lnTo>
                  <a:lnTo>
                    <a:pt x="330149" y="161188"/>
                  </a:lnTo>
                  <a:lnTo>
                    <a:pt x="335775" y="166370"/>
                  </a:lnTo>
                  <a:lnTo>
                    <a:pt x="338429" y="167640"/>
                  </a:lnTo>
                  <a:lnTo>
                    <a:pt x="337527" y="168910"/>
                  </a:lnTo>
                  <a:lnTo>
                    <a:pt x="335838" y="166471"/>
                  </a:lnTo>
                  <a:lnTo>
                    <a:pt x="332790" y="165100"/>
                  </a:lnTo>
                  <a:lnTo>
                    <a:pt x="330149" y="161188"/>
                  </a:lnTo>
                  <a:lnTo>
                    <a:pt x="319925" y="151130"/>
                  </a:lnTo>
                  <a:lnTo>
                    <a:pt x="303695" y="137160"/>
                  </a:lnTo>
                  <a:lnTo>
                    <a:pt x="288480" y="123190"/>
                  </a:lnTo>
                  <a:lnTo>
                    <a:pt x="278180" y="115570"/>
                  </a:lnTo>
                  <a:lnTo>
                    <a:pt x="271945" y="111760"/>
                  </a:lnTo>
                  <a:lnTo>
                    <a:pt x="268986" y="111760"/>
                  </a:lnTo>
                  <a:lnTo>
                    <a:pt x="266928" y="114300"/>
                  </a:lnTo>
                  <a:lnTo>
                    <a:pt x="278803" y="134620"/>
                  </a:lnTo>
                  <a:lnTo>
                    <a:pt x="276910" y="134620"/>
                  </a:lnTo>
                  <a:lnTo>
                    <a:pt x="272097" y="130810"/>
                  </a:lnTo>
                  <a:lnTo>
                    <a:pt x="263436" y="124460"/>
                  </a:lnTo>
                  <a:lnTo>
                    <a:pt x="250190" y="114300"/>
                  </a:lnTo>
                  <a:lnTo>
                    <a:pt x="213385" y="62230"/>
                  </a:lnTo>
                  <a:lnTo>
                    <a:pt x="195999" y="17780"/>
                  </a:lnTo>
                  <a:lnTo>
                    <a:pt x="192379" y="0"/>
                  </a:lnTo>
                  <a:lnTo>
                    <a:pt x="183349" y="17780"/>
                  </a:lnTo>
                  <a:lnTo>
                    <a:pt x="173202" y="41910"/>
                  </a:lnTo>
                  <a:lnTo>
                    <a:pt x="163957" y="64770"/>
                  </a:lnTo>
                  <a:lnTo>
                    <a:pt x="157670" y="78740"/>
                  </a:lnTo>
                  <a:lnTo>
                    <a:pt x="153454" y="69850"/>
                  </a:lnTo>
                  <a:lnTo>
                    <a:pt x="148043" y="58420"/>
                  </a:lnTo>
                  <a:lnTo>
                    <a:pt x="139547" y="76200"/>
                  </a:lnTo>
                  <a:lnTo>
                    <a:pt x="125095" y="106680"/>
                  </a:lnTo>
                  <a:lnTo>
                    <a:pt x="107721" y="140970"/>
                  </a:lnTo>
                  <a:lnTo>
                    <a:pt x="90424" y="163830"/>
                  </a:lnTo>
                  <a:lnTo>
                    <a:pt x="90792" y="161290"/>
                  </a:lnTo>
                  <a:lnTo>
                    <a:pt x="90906" y="160020"/>
                  </a:lnTo>
                  <a:lnTo>
                    <a:pt x="91020" y="158750"/>
                  </a:lnTo>
                  <a:lnTo>
                    <a:pt x="91224" y="153670"/>
                  </a:lnTo>
                  <a:lnTo>
                    <a:pt x="91173" y="149860"/>
                  </a:lnTo>
                  <a:lnTo>
                    <a:pt x="90919" y="147320"/>
                  </a:lnTo>
                  <a:lnTo>
                    <a:pt x="91274" y="144780"/>
                  </a:lnTo>
                  <a:lnTo>
                    <a:pt x="89496" y="138430"/>
                  </a:lnTo>
                  <a:lnTo>
                    <a:pt x="87261" y="138430"/>
                  </a:lnTo>
                  <a:lnTo>
                    <a:pt x="86029" y="139700"/>
                  </a:lnTo>
                  <a:lnTo>
                    <a:pt x="85915" y="144780"/>
                  </a:lnTo>
                  <a:lnTo>
                    <a:pt x="81864" y="156210"/>
                  </a:lnTo>
                  <a:lnTo>
                    <a:pt x="71678" y="171450"/>
                  </a:lnTo>
                  <a:lnTo>
                    <a:pt x="57721" y="189230"/>
                  </a:lnTo>
                  <a:lnTo>
                    <a:pt x="42379" y="208280"/>
                  </a:lnTo>
                  <a:lnTo>
                    <a:pt x="33985" y="222250"/>
                  </a:lnTo>
                  <a:lnTo>
                    <a:pt x="28498" y="236220"/>
                  </a:lnTo>
                  <a:lnTo>
                    <a:pt x="24777" y="250190"/>
                  </a:lnTo>
                  <a:lnTo>
                    <a:pt x="21717" y="259080"/>
                  </a:lnTo>
                  <a:lnTo>
                    <a:pt x="19037" y="265430"/>
                  </a:lnTo>
                  <a:lnTo>
                    <a:pt x="17322" y="271780"/>
                  </a:lnTo>
                  <a:lnTo>
                    <a:pt x="16370" y="278130"/>
                  </a:lnTo>
                  <a:lnTo>
                    <a:pt x="16002" y="284480"/>
                  </a:lnTo>
                  <a:lnTo>
                    <a:pt x="14147" y="274320"/>
                  </a:lnTo>
                  <a:lnTo>
                    <a:pt x="11582" y="260350"/>
                  </a:lnTo>
                  <a:lnTo>
                    <a:pt x="10071" y="251460"/>
                  </a:lnTo>
                  <a:lnTo>
                    <a:pt x="9486" y="247650"/>
                  </a:lnTo>
                  <a:lnTo>
                    <a:pt x="8902" y="246380"/>
                  </a:lnTo>
                  <a:lnTo>
                    <a:pt x="4775" y="245110"/>
                  </a:lnTo>
                  <a:lnTo>
                    <a:pt x="4114" y="248920"/>
                  </a:lnTo>
                  <a:lnTo>
                    <a:pt x="3771" y="256540"/>
                  </a:lnTo>
                  <a:lnTo>
                    <a:pt x="3683" y="261620"/>
                  </a:lnTo>
                  <a:lnTo>
                    <a:pt x="3937" y="281940"/>
                  </a:lnTo>
                  <a:lnTo>
                    <a:pt x="7442" y="311150"/>
                  </a:lnTo>
                  <a:lnTo>
                    <a:pt x="16649" y="340360"/>
                  </a:lnTo>
                  <a:lnTo>
                    <a:pt x="12801" y="332740"/>
                  </a:lnTo>
                  <a:lnTo>
                    <a:pt x="6248" y="318770"/>
                  </a:lnTo>
                  <a:lnTo>
                    <a:pt x="0" y="308610"/>
                  </a:lnTo>
                  <a:lnTo>
                    <a:pt x="7747" y="359410"/>
                  </a:lnTo>
                  <a:lnTo>
                    <a:pt x="29921" y="430530"/>
                  </a:lnTo>
                  <a:lnTo>
                    <a:pt x="59778" y="464820"/>
                  </a:lnTo>
                  <a:lnTo>
                    <a:pt x="72466" y="469900"/>
                  </a:lnTo>
                  <a:lnTo>
                    <a:pt x="63296" y="472440"/>
                  </a:lnTo>
                  <a:lnTo>
                    <a:pt x="54825" y="474980"/>
                  </a:lnTo>
                  <a:lnTo>
                    <a:pt x="48615" y="477520"/>
                  </a:lnTo>
                  <a:lnTo>
                    <a:pt x="46266" y="480060"/>
                  </a:lnTo>
                  <a:lnTo>
                    <a:pt x="46367" y="482600"/>
                  </a:lnTo>
                  <a:lnTo>
                    <a:pt x="52565" y="483870"/>
                  </a:lnTo>
                  <a:lnTo>
                    <a:pt x="74891" y="483870"/>
                  </a:lnTo>
                  <a:lnTo>
                    <a:pt x="80937" y="486410"/>
                  </a:lnTo>
                  <a:lnTo>
                    <a:pt x="87566" y="488950"/>
                  </a:lnTo>
                  <a:lnTo>
                    <a:pt x="94869" y="491490"/>
                  </a:lnTo>
                  <a:lnTo>
                    <a:pt x="141439" y="504190"/>
                  </a:lnTo>
                  <a:lnTo>
                    <a:pt x="176784" y="501650"/>
                  </a:lnTo>
                  <a:lnTo>
                    <a:pt x="180759" y="499110"/>
                  </a:lnTo>
                  <a:lnTo>
                    <a:pt x="202577" y="485140"/>
                  </a:lnTo>
                  <a:lnTo>
                    <a:pt x="220459" y="459740"/>
                  </a:lnTo>
                  <a:lnTo>
                    <a:pt x="226555" y="462280"/>
                  </a:lnTo>
                  <a:lnTo>
                    <a:pt x="235585" y="467360"/>
                  </a:lnTo>
                  <a:lnTo>
                    <a:pt x="245198" y="473710"/>
                  </a:lnTo>
                  <a:lnTo>
                    <a:pt x="253060" y="478790"/>
                  </a:lnTo>
                  <a:lnTo>
                    <a:pt x="259346" y="481330"/>
                  </a:lnTo>
                  <a:lnTo>
                    <a:pt x="261175" y="481330"/>
                  </a:lnTo>
                  <a:lnTo>
                    <a:pt x="280327" y="486410"/>
                  </a:lnTo>
                  <a:lnTo>
                    <a:pt x="301929" y="488950"/>
                  </a:lnTo>
                  <a:lnTo>
                    <a:pt x="324942" y="488950"/>
                  </a:lnTo>
                  <a:lnTo>
                    <a:pt x="348335" y="485140"/>
                  </a:lnTo>
                  <a:lnTo>
                    <a:pt x="352844" y="483870"/>
                  </a:lnTo>
                  <a:lnTo>
                    <a:pt x="366369" y="480060"/>
                  </a:lnTo>
                  <a:lnTo>
                    <a:pt x="413105" y="449580"/>
                  </a:lnTo>
                  <a:lnTo>
                    <a:pt x="422389" y="436880"/>
                  </a:lnTo>
                  <a:lnTo>
                    <a:pt x="418604" y="434340"/>
                  </a:lnTo>
                  <a:lnTo>
                    <a:pt x="406019" y="440690"/>
                  </a:lnTo>
                  <a:lnTo>
                    <a:pt x="398259" y="444500"/>
                  </a:lnTo>
                  <a:lnTo>
                    <a:pt x="392798" y="445770"/>
                  </a:lnTo>
                  <a:lnTo>
                    <a:pt x="389242" y="445770"/>
                  </a:lnTo>
                  <a:lnTo>
                    <a:pt x="393941" y="440690"/>
                  </a:lnTo>
                  <a:lnTo>
                    <a:pt x="411657" y="425450"/>
                  </a:lnTo>
                  <a:lnTo>
                    <a:pt x="431876" y="400050"/>
                  </a:lnTo>
                  <a:lnTo>
                    <a:pt x="446913" y="361950"/>
                  </a:lnTo>
                  <a:lnTo>
                    <a:pt x="449072" y="31242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738858" y="1770458"/>
              <a:ext cx="97548" cy="10098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736978" y="1770387"/>
              <a:ext cx="102852" cy="10483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634031" y="1472077"/>
              <a:ext cx="238354" cy="25622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527256" y="1333060"/>
              <a:ext cx="436604" cy="481329"/>
            </a:xfrm>
            <a:prstGeom prst="rect">
              <a:avLst/>
            </a:prstGeom>
          </p:spPr>
        </p:pic>
      </p:grpSp>
      <p:sp>
        <p:nvSpPr>
          <p:cNvPr id="38" name="object 3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5714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365511" y="496623"/>
            <a:ext cx="3417570" cy="3816985"/>
            <a:chOff x="3365511" y="496623"/>
            <a:chExt cx="3417570" cy="3816985"/>
          </a:xfrm>
        </p:grpSpPr>
        <p:sp>
          <p:nvSpPr>
            <p:cNvPr id="4" name="object 4"/>
            <p:cNvSpPr/>
            <p:nvPr/>
          </p:nvSpPr>
          <p:spPr>
            <a:xfrm>
              <a:off x="3365511" y="496623"/>
              <a:ext cx="3417570" cy="3816985"/>
            </a:xfrm>
            <a:custGeom>
              <a:avLst/>
              <a:gdLst/>
              <a:ahLst/>
              <a:cxnLst/>
              <a:rect l="l" t="t" r="r" b="b"/>
              <a:pathLst>
                <a:path w="3417570" h="3816985">
                  <a:moveTo>
                    <a:pt x="2847682" y="0"/>
                  </a:moveTo>
                  <a:lnTo>
                    <a:pt x="569550" y="0"/>
                  </a:lnTo>
                  <a:lnTo>
                    <a:pt x="520407" y="2090"/>
                  </a:lnTo>
                  <a:lnTo>
                    <a:pt x="472425" y="8248"/>
                  </a:lnTo>
                  <a:lnTo>
                    <a:pt x="425774" y="18302"/>
                  </a:lnTo>
                  <a:lnTo>
                    <a:pt x="380627" y="32081"/>
                  </a:lnTo>
                  <a:lnTo>
                    <a:pt x="337153" y="49415"/>
                  </a:lnTo>
                  <a:lnTo>
                    <a:pt x="295524" y="70132"/>
                  </a:lnTo>
                  <a:lnTo>
                    <a:pt x="255910" y="94061"/>
                  </a:lnTo>
                  <a:lnTo>
                    <a:pt x="218483" y="121032"/>
                  </a:lnTo>
                  <a:lnTo>
                    <a:pt x="183414" y="150873"/>
                  </a:lnTo>
                  <a:lnTo>
                    <a:pt x="150873" y="183414"/>
                  </a:lnTo>
                  <a:lnTo>
                    <a:pt x="121032" y="218483"/>
                  </a:lnTo>
                  <a:lnTo>
                    <a:pt x="94061" y="255910"/>
                  </a:lnTo>
                  <a:lnTo>
                    <a:pt x="70132" y="295524"/>
                  </a:lnTo>
                  <a:lnTo>
                    <a:pt x="49415" y="337153"/>
                  </a:lnTo>
                  <a:lnTo>
                    <a:pt x="32081" y="380627"/>
                  </a:lnTo>
                  <a:lnTo>
                    <a:pt x="18302" y="425774"/>
                  </a:lnTo>
                  <a:lnTo>
                    <a:pt x="8248" y="472425"/>
                  </a:lnTo>
                  <a:lnTo>
                    <a:pt x="2090" y="520407"/>
                  </a:lnTo>
                  <a:lnTo>
                    <a:pt x="0" y="569550"/>
                  </a:lnTo>
                  <a:lnTo>
                    <a:pt x="0" y="3246956"/>
                  </a:lnTo>
                  <a:lnTo>
                    <a:pt x="2090" y="3296099"/>
                  </a:lnTo>
                  <a:lnTo>
                    <a:pt x="8248" y="3344081"/>
                  </a:lnTo>
                  <a:lnTo>
                    <a:pt x="18302" y="3390732"/>
                  </a:lnTo>
                  <a:lnTo>
                    <a:pt x="32081" y="3435879"/>
                  </a:lnTo>
                  <a:lnTo>
                    <a:pt x="49415" y="3479353"/>
                  </a:lnTo>
                  <a:lnTo>
                    <a:pt x="70132" y="3520982"/>
                  </a:lnTo>
                  <a:lnTo>
                    <a:pt x="94061" y="3560596"/>
                  </a:lnTo>
                  <a:lnTo>
                    <a:pt x="121032" y="3598023"/>
                  </a:lnTo>
                  <a:lnTo>
                    <a:pt x="150873" y="3633092"/>
                  </a:lnTo>
                  <a:lnTo>
                    <a:pt x="183414" y="3665633"/>
                  </a:lnTo>
                  <a:lnTo>
                    <a:pt x="218483" y="3695474"/>
                  </a:lnTo>
                  <a:lnTo>
                    <a:pt x="255910" y="3722445"/>
                  </a:lnTo>
                  <a:lnTo>
                    <a:pt x="295524" y="3746375"/>
                  </a:lnTo>
                  <a:lnTo>
                    <a:pt x="337153" y="3767092"/>
                  </a:lnTo>
                  <a:lnTo>
                    <a:pt x="380627" y="3784425"/>
                  </a:lnTo>
                  <a:lnTo>
                    <a:pt x="425774" y="3798205"/>
                  </a:lnTo>
                  <a:lnTo>
                    <a:pt x="472425" y="3808259"/>
                  </a:lnTo>
                  <a:lnTo>
                    <a:pt x="520407" y="3814416"/>
                  </a:lnTo>
                  <a:lnTo>
                    <a:pt x="569550" y="3816507"/>
                  </a:lnTo>
                  <a:lnTo>
                    <a:pt x="2847682" y="3816507"/>
                  </a:lnTo>
                  <a:lnTo>
                    <a:pt x="2896825" y="3814416"/>
                  </a:lnTo>
                  <a:lnTo>
                    <a:pt x="2944807" y="3808259"/>
                  </a:lnTo>
                  <a:lnTo>
                    <a:pt x="2991458" y="3798205"/>
                  </a:lnTo>
                  <a:lnTo>
                    <a:pt x="3036605" y="3784425"/>
                  </a:lnTo>
                  <a:lnTo>
                    <a:pt x="3080079" y="3767092"/>
                  </a:lnTo>
                  <a:lnTo>
                    <a:pt x="3121708" y="3746375"/>
                  </a:lnTo>
                  <a:lnTo>
                    <a:pt x="3161322" y="3722445"/>
                  </a:lnTo>
                  <a:lnTo>
                    <a:pt x="3198749" y="3695474"/>
                  </a:lnTo>
                  <a:lnTo>
                    <a:pt x="3233818" y="3665633"/>
                  </a:lnTo>
                  <a:lnTo>
                    <a:pt x="3266359" y="3633092"/>
                  </a:lnTo>
                  <a:lnTo>
                    <a:pt x="3296200" y="3598023"/>
                  </a:lnTo>
                  <a:lnTo>
                    <a:pt x="3323171" y="3560596"/>
                  </a:lnTo>
                  <a:lnTo>
                    <a:pt x="3347100" y="3520982"/>
                  </a:lnTo>
                  <a:lnTo>
                    <a:pt x="3367817" y="3479353"/>
                  </a:lnTo>
                  <a:lnTo>
                    <a:pt x="3385151" y="3435879"/>
                  </a:lnTo>
                  <a:lnTo>
                    <a:pt x="3398930" y="3390732"/>
                  </a:lnTo>
                  <a:lnTo>
                    <a:pt x="3408985" y="3344081"/>
                  </a:lnTo>
                  <a:lnTo>
                    <a:pt x="3415142" y="3296099"/>
                  </a:lnTo>
                  <a:lnTo>
                    <a:pt x="3417233" y="3246956"/>
                  </a:lnTo>
                  <a:lnTo>
                    <a:pt x="3417233" y="569550"/>
                  </a:lnTo>
                  <a:lnTo>
                    <a:pt x="3415142" y="520407"/>
                  </a:lnTo>
                  <a:lnTo>
                    <a:pt x="3408985" y="472425"/>
                  </a:lnTo>
                  <a:lnTo>
                    <a:pt x="3398930" y="425774"/>
                  </a:lnTo>
                  <a:lnTo>
                    <a:pt x="3385151" y="380627"/>
                  </a:lnTo>
                  <a:lnTo>
                    <a:pt x="3367817" y="337153"/>
                  </a:lnTo>
                  <a:lnTo>
                    <a:pt x="3347100" y="295524"/>
                  </a:lnTo>
                  <a:lnTo>
                    <a:pt x="3323171" y="255910"/>
                  </a:lnTo>
                  <a:lnTo>
                    <a:pt x="3296200" y="218483"/>
                  </a:lnTo>
                  <a:lnTo>
                    <a:pt x="3266359" y="183414"/>
                  </a:lnTo>
                  <a:lnTo>
                    <a:pt x="3233818" y="150873"/>
                  </a:lnTo>
                  <a:lnTo>
                    <a:pt x="3198749" y="121032"/>
                  </a:lnTo>
                  <a:lnTo>
                    <a:pt x="3161322" y="94061"/>
                  </a:lnTo>
                  <a:lnTo>
                    <a:pt x="3121708" y="70132"/>
                  </a:lnTo>
                  <a:lnTo>
                    <a:pt x="3080079" y="49415"/>
                  </a:lnTo>
                  <a:lnTo>
                    <a:pt x="3036605" y="32081"/>
                  </a:lnTo>
                  <a:lnTo>
                    <a:pt x="2991458" y="18302"/>
                  </a:lnTo>
                  <a:lnTo>
                    <a:pt x="2944807" y="8248"/>
                  </a:lnTo>
                  <a:lnTo>
                    <a:pt x="2896825" y="2090"/>
                  </a:lnTo>
                  <a:lnTo>
                    <a:pt x="28476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79667" y="496623"/>
              <a:ext cx="2788919" cy="312370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653251" y="3626611"/>
            <a:ext cx="2736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3C8651"/>
                </a:solidFill>
                <a:latin typeface="Trebuchet MS"/>
                <a:cs typeface="Trebuchet MS"/>
              </a:rPr>
              <a:t>https://t.me/rddm_official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529883" y="4709221"/>
            <a:ext cx="5657215" cy="455930"/>
            <a:chOff x="2529883" y="4709221"/>
            <a:chExt cx="5657215" cy="455930"/>
          </a:xfrm>
        </p:grpSpPr>
        <p:sp>
          <p:nvSpPr>
            <p:cNvPr id="8" name="object 8"/>
            <p:cNvSpPr/>
            <p:nvPr/>
          </p:nvSpPr>
          <p:spPr>
            <a:xfrm>
              <a:off x="2536233" y="4715571"/>
              <a:ext cx="5644515" cy="443230"/>
            </a:xfrm>
            <a:custGeom>
              <a:avLst/>
              <a:gdLst/>
              <a:ahLst/>
              <a:cxnLst/>
              <a:rect l="l" t="t" r="r" b="b"/>
              <a:pathLst>
                <a:path w="5644515" h="443229">
                  <a:moveTo>
                    <a:pt x="5570715" y="0"/>
                  </a:moveTo>
                  <a:lnTo>
                    <a:pt x="73778" y="0"/>
                  </a:lnTo>
                  <a:lnTo>
                    <a:pt x="45060" y="5797"/>
                  </a:lnTo>
                  <a:lnTo>
                    <a:pt x="21609" y="21609"/>
                  </a:lnTo>
                  <a:lnTo>
                    <a:pt x="5797" y="45060"/>
                  </a:lnTo>
                  <a:lnTo>
                    <a:pt x="0" y="73778"/>
                  </a:lnTo>
                  <a:lnTo>
                    <a:pt x="0" y="368894"/>
                  </a:lnTo>
                  <a:lnTo>
                    <a:pt x="5797" y="397613"/>
                  </a:lnTo>
                  <a:lnTo>
                    <a:pt x="21609" y="421064"/>
                  </a:lnTo>
                  <a:lnTo>
                    <a:pt x="45060" y="436876"/>
                  </a:lnTo>
                  <a:lnTo>
                    <a:pt x="73778" y="442673"/>
                  </a:lnTo>
                  <a:lnTo>
                    <a:pt x="5570715" y="442673"/>
                  </a:lnTo>
                  <a:lnTo>
                    <a:pt x="5599433" y="436876"/>
                  </a:lnTo>
                  <a:lnTo>
                    <a:pt x="5622884" y="421064"/>
                  </a:lnTo>
                  <a:lnTo>
                    <a:pt x="5638695" y="397613"/>
                  </a:lnTo>
                  <a:lnTo>
                    <a:pt x="5644493" y="368894"/>
                  </a:lnTo>
                  <a:lnTo>
                    <a:pt x="5644493" y="73778"/>
                  </a:lnTo>
                  <a:lnTo>
                    <a:pt x="5638695" y="45060"/>
                  </a:lnTo>
                  <a:lnTo>
                    <a:pt x="5622884" y="21609"/>
                  </a:lnTo>
                  <a:lnTo>
                    <a:pt x="5599433" y="5797"/>
                  </a:lnTo>
                  <a:lnTo>
                    <a:pt x="55707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536233" y="4715571"/>
              <a:ext cx="5644515" cy="443230"/>
            </a:xfrm>
            <a:custGeom>
              <a:avLst/>
              <a:gdLst/>
              <a:ahLst/>
              <a:cxnLst/>
              <a:rect l="l" t="t" r="r" b="b"/>
              <a:pathLst>
                <a:path w="5644515" h="443229">
                  <a:moveTo>
                    <a:pt x="0" y="73779"/>
                  </a:moveTo>
                  <a:lnTo>
                    <a:pt x="5797" y="45060"/>
                  </a:lnTo>
                  <a:lnTo>
                    <a:pt x="21609" y="21609"/>
                  </a:lnTo>
                  <a:lnTo>
                    <a:pt x="45060" y="5797"/>
                  </a:lnTo>
                  <a:lnTo>
                    <a:pt x="73778" y="0"/>
                  </a:lnTo>
                  <a:lnTo>
                    <a:pt x="5570715" y="0"/>
                  </a:lnTo>
                  <a:lnTo>
                    <a:pt x="5599433" y="5797"/>
                  </a:lnTo>
                  <a:lnTo>
                    <a:pt x="5622884" y="21609"/>
                  </a:lnTo>
                  <a:lnTo>
                    <a:pt x="5638696" y="45060"/>
                  </a:lnTo>
                  <a:lnTo>
                    <a:pt x="5644494" y="73779"/>
                  </a:lnTo>
                  <a:lnTo>
                    <a:pt x="5644494" y="368895"/>
                  </a:lnTo>
                  <a:lnTo>
                    <a:pt x="5638696" y="397613"/>
                  </a:lnTo>
                  <a:lnTo>
                    <a:pt x="5622884" y="421064"/>
                  </a:lnTo>
                  <a:lnTo>
                    <a:pt x="5599433" y="436876"/>
                  </a:lnTo>
                  <a:lnTo>
                    <a:pt x="5570715" y="442674"/>
                  </a:lnTo>
                  <a:lnTo>
                    <a:pt x="73778" y="442674"/>
                  </a:lnTo>
                  <a:lnTo>
                    <a:pt x="45060" y="436876"/>
                  </a:lnTo>
                  <a:lnTo>
                    <a:pt x="21609" y="421064"/>
                  </a:lnTo>
                  <a:lnTo>
                    <a:pt x="5797" y="397613"/>
                  </a:lnTo>
                  <a:lnTo>
                    <a:pt x="0" y="368895"/>
                  </a:lnTo>
                  <a:lnTo>
                    <a:pt x="0" y="73779"/>
                  </a:lnTo>
                  <a:close/>
                </a:path>
              </a:pathLst>
            </a:custGeom>
            <a:ln w="1270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636583" y="4744211"/>
            <a:ext cx="54324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31A0"/>
                </a:solidFill>
                <a:latin typeface="Trebuchet MS"/>
                <a:cs typeface="Trebuchet MS"/>
              </a:rPr>
              <a:t>Официальная</a:t>
            </a:r>
            <a:r>
              <a:rPr sz="2000" b="1" spc="1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2000" b="1" spc="-95" dirty="0">
                <a:solidFill>
                  <a:srgbClr val="0031A0"/>
                </a:solidFill>
                <a:latin typeface="Trebuchet MS"/>
                <a:cs typeface="Trebuchet MS"/>
              </a:rPr>
              <a:t>эл.</a:t>
            </a:r>
            <a:r>
              <a:rPr sz="2000" b="1" spc="1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2000" b="1" spc="-35" dirty="0">
                <a:solidFill>
                  <a:srgbClr val="0031A0"/>
                </a:solidFill>
                <a:latin typeface="Trebuchet MS"/>
                <a:cs typeface="Trebuchet MS"/>
              </a:rPr>
              <a:t>почта:</a:t>
            </a:r>
            <a:r>
              <a:rPr sz="2000" b="1" spc="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2000" b="1" spc="-45" dirty="0">
                <a:solidFill>
                  <a:srgbClr val="0031A0"/>
                </a:solidFill>
                <a:latin typeface="Trebuchet MS"/>
                <a:cs typeface="Trebuchet MS"/>
                <a:hlinkClick r:id="rId4"/>
              </a:rPr>
              <a:t>rddm-</a:t>
            </a:r>
            <a:r>
              <a:rPr sz="2000" b="1" spc="-10" dirty="0">
                <a:solidFill>
                  <a:srgbClr val="0031A0"/>
                </a:solidFill>
                <a:latin typeface="Trebuchet MS"/>
                <a:cs typeface="Trebuchet MS"/>
                <a:hlinkClick r:id="rId4"/>
              </a:rPr>
              <a:t>22@yandex.ru</a:t>
            </a:r>
            <a:endParaRPr sz="20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742766" y="496623"/>
            <a:ext cx="3417570" cy="3816985"/>
            <a:chOff x="6742766" y="496623"/>
            <a:chExt cx="3417570" cy="3816985"/>
          </a:xfrm>
        </p:grpSpPr>
        <p:sp>
          <p:nvSpPr>
            <p:cNvPr id="12" name="object 12"/>
            <p:cNvSpPr/>
            <p:nvPr/>
          </p:nvSpPr>
          <p:spPr>
            <a:xfrm>
              <a:off x="6742766" y="496623"/>
              <a:ext cx="3417570" cy="3816985"/>
            </a:xfrm>
            <a:custGeom>
              <a:avLst/>
              <a:gdLst/>
              <a:ahLst/>
              <a:cxnLst/>
              <a:rect l="l" t="t" r="r" b="b"/>
              <a:pathLst>
                <a:path w="3417570" h="3816985">
                  <a:moveTo>
                    <a:pt x="2847682" y="0"/>
                  </a:moveTo>
                  <a:lnTo>
                    <a:pt x="569550" y="0"/>
                  </a:lnTo>
                  <a:lnTo>
                    <a:pt x="520407" y="2090"/>
                  </a:lnTo>
                  <a:lnTo>
                    <a:pt x="472425" y="8248"/>
                  </a:lnTo>
                  <a:lnTo>
                    <a:pt x="425774" y="18302"/>
                  </a:lnTo>
                  <a:lnTo>
                    <a:pt x="380627" y="32081"/>
                  </a:lnTo>
                  <a:lnTo>
                    <a:pt x="337153" y="49415"/>
                  </a:lnTo>
                  <a:lnTo>
                    <a:pt x="295524" y="70132"/>
                  </a:lnTo>
                  <a:lnTo>
                    <a:pt x="255910" y="94061"/>
                  </a:lnTo>
                  <a:lnTo>
                    <a:pt x="218483" y="121032"/>
                  </a:lnTo>
                  <a:lnTo>
                    <a:pt x="183414" y="150873"/>
                  </a:lnTo>
                  <a:lnTo>
                    <a:pt x="150873" y="183414"/>
                  </a:lnTo>
                  <a:lnTo>
                    <a:pt x="121032" y="218483"/>
                  </a:lnTo>
                  <a:lnTo>
                    <a:pt x="94061" y="255910"/>
                  </a:lnTo>
                  <a:lnTo>
                    <a:pt x="70132" y="295524"/>
                  </a:lnTo>
                  <a:lnTo>
                    <a:pt x="49415" y="337153"/>
                  </a:lnTo>
                  <a:lnTo>
                    <a:pt x="32081" y="380627"/>
                  </a:lnTo>
                  <a:lnTo>
                    <a:pt x="18302" y="425774"/>
                  </a:lnTo>
                  <a:lnTo>
                    <a:pt x="8248" y="472425"/>
                  </a:lnTo>
                  <a:lnTo>
                    <a:pt x="2090" y="520407"/>
                  </a:lnTo>
                  <a:lnTo>
                    <a:pt x="0" y="569550"/>
                  </a:lnTo>
                  <a:lnTo>
                    <a:pt x="0" y="3246956"/>
                  </a:lnTo>
                  <a:lnTo>
                    <a:pt x="2090" y="3296099"/>
                  </a:lnTo>
                  <a:lnTo>
                    <a:pt x="8248" y="3344081"/>
                  </a:lnTo>
                  <a:lnTo>
                    <a:pt x="18302" y="3390732"/>
                  </a:lnTo>
                  <a:lnTo>
                    <a:pt x="32081" y="3435879"/>
                  </a:lnTo>
                  <a:lnTo>
                    <a:pt x="49415" y="3479353"/>
                  </a:lnTo>
                  <a:lnTo>
                    <a:pt x="70132" y="3520982"/>
                  </a:lnTo>
                  <a:lnTo>
                    <a:pt x="94061" y="3560596"/>
                  </a:lnTo>
                  <a:lnTo>
                    <a:pt x="121032" y="3598023"/>
                  </a:lnTo>
                  <a:lnTo>
                    <a:pt x="150873" y="3633092"/>
                  </a:lnTo>
                  <a:lnTo>
                    <a:pt x="183414" y="3665633"/>
                  </a:lnTo>
                  <a:lnTo>
                    <a:pt x="218483" y="3695474"/>
                  </a:lnTo>
                  <a:lnTo>
                    <a:pt x="255910" y="3722445"/>
                  </a:lnTo>
                  <a:lnTo>
                    <a:pt x="295524" y="3746375"/>
                  </a:lnTo>
                  <a:lnTo>
                    <a:pt x="337153" y="3767092"/>
                  </a:lnTo>
                  <a:lnTo>
                    <a:pt x="380627" y="3784425"/>
                  </a:lnTo>
                  <a:lnTo>
                    <a:pt x="425774" y="3798205"/>
                  </a:lnTo>
                  <a:lnTo>
                    <a:pt x="472425" y="3808259"/>
                  </a:lnTo>
                  <a:lnTo>
                    <a:pt x="520407" y="3814416"/>
                  </a:lnTo>
                  <a:lnTo>
                    <a:pt x="569550" y="3816507"/>
                  </a:lnTo>
                  <a:lnTo>
                    <a:pt x="2847682" y="3816507"/>
                  </a:lnTo>
                  <a:lnTo>
                    <a:pt x="2896825" y="3814416"/>
                  </a:lnTo>
                  <a:lnTo>
                    <a:pt x="2944807" y="3808259"/>
                  </a:lnTo>
                  <a:lnTo>
                    <a:pt x="2991458" y="3798205"/>
                  </a:lnTo>
                  <a:lnTo>
                    <a:pt x="3036605" y="3784425"/>
                  </a:lnTo>
                  <a:lnTo>
                    <a:pt x="3080079" y="3767092"/>
                  </a:lnTo>
                  <a:lnTo>
                    <a:pt x="3121708" y="3746375"/>
                  </a:lnTo>
                  <a:lnTo>
                    <a:pt x="3161322" y="3722445"/>
                  </a:lnTo>
                  <a:lnTo>
                    <a:pt x="3198749" y="3695474"/>
                  </a:lnTo>
                  <a:lnTo>
                    <a:pt x="3233818" y="3665633"/>
                  </a:lnTo>
                  <a:lnTo>
                    <a:pt x="3266359" y="3633092"/>
                  </a:lnTo>
                  <a:lnTo>
                    <a:pt x="3296200" y="3598023"/>
                  </a:lnTo>
                  <a:lnTo>
                    <a:pt x="3323171" y="3560596"/>
                  </a:lnTo>
                  <a:lnTo>
                    <a:pt x="3347100" y="3520982"/>
                  </a:lnTo>
                  <a:lnTo>
                    <a:pt x="3367817" y="3479353"/>
                  </a:lnTo>
                  <a:lnTo>
                    <a:pt x="3385151" y="3435879"/>
                  </a:lnTo>
                  <a:lnTo>
                    <a:pt x="3398930" y="3390732"/>
                  </a:lnTo>
                  <a:lnTo>
                    <a:pt x="3408985" y="3344081"/>
                  </a:lnTo>
                  <a:lnTo>
                    <a:pt x="3415142" y="3296099"/>
                  </a:lnTo>
                  <a:lnTo>
                    <a:pt x="3417233" y="3246956"/>
                  </a:lnTo>
                  <a:lnTo>
                    <a:pt x="3417233" y="569550"/>
                  </a:lnTo>
                  <a:lnTo>
                    <a:pt x="3415142" y="520407"/>
                  </a:lnTo>
                  <a:lnTo>
                    <a:pt x="3408985" y="472425"/>
                  </a:lnTo>
                  <a:lnTo>
                    <a:pt x="3398930" y="425774"/>
                  </a:lnTo>
                  <a:lnTo>
                    <a:pt x="3385151" y="380627"/>
                  </a:lnTo>
                  <a:lnTo>
                    <a:pt x="3367817" y="337153"/>
                  </a:lnTo>
                  <a:lnTo>
                    <a:pt x="3347100" y="295524"/>
                  </a:lnTo>
                  <a:lnTo>
                    <a:pt x="3323171" y="255910"/>
                  </a:lnTo>
                  <a:lnTo>
                    <a:pt x="3296200" y="218483"/>
                  </a:lnTo>
                  <a:lnTo>
                    <a:pt x="3266359" y="183414"/>
                  </a:lnTo>
                  <a:lnTo>
                    <a:pt x="3233818" y="150873"/>
                  </a:lnTo>
                  <a:lnTo>
                    <a:pt x="3198749" y="121032"/>
                  </a:lnTo>
                  <a:lnTo>
                    <a:pt x="3161322" y="94061"/>
                  </a:lnTo>
                  <a:lnTo>
                    <a:pt x="3121708" y="70132"/>
                  </a:lnTo>
                  <a:lnTo>
                    <a:pt x="3080079" y="49415"/>
                  </a:lnTo>
                  <a:lnTo>
                    <a:pt x="3036605" y="32081"/>
                  </a:lnTo>
                  <a:lnTo>
                    <a:pt x="2991458" y="18302"/>
                  </a:lnTo>
                  <a:lnTo>
                    <a:pt x="2944807" y="8248"/>
                  </a:lnTo>
                  <a:lnTo>
                    <a:pt x="2896825" y="2090"/>
                  </a:lnTo>
                  <a:lnTo>
                    <a:pt x="28476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91971" y="899063"/>
              <a:ext cx="2318821" cy="2318821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6880654" y="3626611"/>
            <a:ext cx="3020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latin typeface="Trebuchet MS"/>
                <a:cs typeface="Trebuchet MS"/>
              </a:rPr>
              <a:t>https://vk.com/rddm_oﬃcial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0" y="496623"/>
            <a:ext cx="3405504" cy="3816985"/>
            <a:chOff x="0" y="496623"/>
            <a:chExt cx="3405504" cy="3816985"/>
          </a:xfrm>
        </p:grpSpPr>
        <p:sp>
          <p:nvSpPr>
            <p:cNvPr id="16" name="object 16"/>
            <p:cNvSpPr/>
            <p:nvPr/>
          </p:nvSpPr>
          <p:spPr>
            <a:xfrm>
              <a:off x="0" y="496623"/>
              <a:ext cx="3405504" cy="3816985"/>
            </a:xfrm>
            <a:custGeom>
              <a:avLst/>
              <a:gdLst/>
              <a:ahLst/>
              <a:cxnLst/>
              <a:rect l="l" t="t" r="r" b="b"/>
              <a:pathLst>
                <a:path w="3405504" h="3816985">
                  <a:moveTo>
                    <a:pt x="2835939" y="0"/>
                  </a:moveTo>
                  <a:lnTo>
                    <a:pt x="557806" y="0"/>
                  </a:lnTo>
                  <a:lnTo>
                    <a:pt x="508663" y="2090"/>
                  </a:lnTo>
                  <a:lnTo>
                    <a:pt x="460681" y="8248"/>
                  </a:lnTo>
                  <a:lnTo>
                    <a:pt x="414031" y="18302"/>
                  </a:lnTo>
                  <a:lnTo>
                    <a:pt x="368883" y="32081"/>
                  </a:lnTo>
                  <a:lnTo>
                    <a:pt x="325409" y="49415"/>
                  </a:lnTo>
                  <a:lnTo>
                    <a:pt x="283780" y="70132"/>
                  </a:lnTo>
                  <a:lnTo>
                    <a:pt x="244167" y="94061"/>
                  </a:lnTo>
                  <a:lnTo>
                    <a:pt x="206740" y="121032"/>
                  </a:lnTo>
                  <a:lnTo>
                    <a:pt x="171670" y="150873"/>
                  </a:lnTo>
                  <a:lnTo>
                    <a:pt x="139129" y="183414"/>
                  </a:lnTo>
                  <a:lnTo>
                    <a:pt x="109288" y="218483"/>
                  </a:lnTo>
                  <a:lnTo>
                    <a:pt x="82317" y="255910"/>
                  </a:lnTo>
                  <a:lnTo>
                    <a:pt x="58388" y="295524"/>
                  </a:lnTo>
                  <a:lnTo>
                    <a:pt x="37671" y="337153"/>
                  </a:lnTo>
                  <a:lnTo>
                    <a:pt x="20337" y="380627"/>
                  </a:lnTo>
                  <a:lnTo>
                    <a:pt x="6558" y="425774"/>
                  </a:lnTo>
                  <a:lnTo>
                    <a:pt x="0" y="456205"/>
                  </a:lnTo>
                  <a:lnTo>
                    <a:pt x="0" y="3360301"/>
                  </a:lnTo>
                  <a:lnTo>
                    <a:pt x="20337" y="3435879"/>
                  </a:lnTo>
                  <a:lnTo>
                    <a:pt x="37671" y="3479353"/>
                  </a:lnTo>
                  <a:lnTo>
                    <a:pt x="58388" y="3520982"/>
                  </a:lnTo>
                  <a:lnTo>
                    <a:pt x="82317" y="3560596"/>
                  </a:lnTo>
                  <a:lnTo>
                    <a:pt x="109288" y="3598023"/>
                  </a:lnTo>
                  <a:lnTo>
                    <a:pt x="139129" y="3633092"/>
                  </a:lnTo>
                  <a:lnTo>
                    <a:pt x="171670" y="3665633"/>
                  </a:lnTo>
                  <a:lnTo>
                    <a:pt x="206740" y="3695474"/>
                  </a:lnTo>
                  <a:lnTo>
                    <a:pt x="244167" y="3722445"/>
                  </a:lnTo>
                  <a:lnTo>
                    <a:pt x="283780" y="3746375"/>
                  </a:lnTo>
                  <a:lnTo>
                    <a:pt x="325409" y="3767092"/>
                  </a:lnTo>
                  <a:lnTo>
                    <a:pt x="368883" y="3784425"/>
                  </a:lnTo>
                  <a:lnTo>
                    <a:pt x="414031" y="3798205"/>
                  </a:lnTo>
                  <a:lnTo>
                    <a:pt x="460681" y="3808259"/>
                  </a:lnTo>
                  <a:lnTo>
                    <a:pt x="508663" y="3814416"/>
                  </a:lnTo>
                  <a:lnTo>
                    <a:pt x="557806" y="3816507"/>
                  </a:lnTo>
                  <a:lnTo>
                    <a:pt x="2835939" y="3816507"/>
                  </a:lnTo>
                  <a:lnTo>
                    <a:pt x="2885082" y="3814416"/>
                  </a:lnTo>
                  <a:lnTo>
                    <a:pt x="2933064" y="3808259"/>
                  </a:lnTo>
                  <a:lnTo>
                    <a:pt x="2979714" y="3798205"/>
                  </a:lnTo>
                  <a:lnTo>
                    <a:pt x="3024862" y="3784425"/>
                  </a:lnTo>
                  <a:lnTo>
                    <a:pt x="3068335" y="3767092"/>
                  </a:lnTo>
                  <a:lnTo>
                    <a:pt x="3109965" y="3746375"/>
                  </a:lnTo>
                  <a:lnTo>
                    <a:pt x="3149578" y="3722445"/>
                  </a:lnTo>
                  <a:lnTo>
                    <a:pt x="3187005" y="3695474"/>
                  </a:lnTo>
                  <a:lnTo>
                    <a:pt x="3222074" y="3665633"/>
                  </a:lnTo>
                  <a:lnTo>
                    <a:pt x="3254615" y="3633092"/>
                  </a:lnTo>
                  <a:lnTo>
                    <a:pt x="3284457" y="3598023"/>
                  </a:lnTo>
                  <a:lnTo>
                    <a:pt x="3311427" y="3560596"/>
                  </a:lnTo>
                  <a:lnTo>
                    <a:pt x="3335357" y="3520982"/>
                  </a:lnTo>
                  <a:lnTo>
                    <a:pt x="3356074" y="3479353"/>
                  </a:lnTo>
                  <a:lnTo>
                    <a:pt x="3373407" y="3435879"/>
                  </a:lnTo>
                  <a:lnTo>
                    <a:pt x="3387187" y="3390732"/>
                  </a:lnTo>
                  <a:lnTo>
                    <a:pt x="3397241" y="3344081"/>
                  </a:lnTo>
                  <a:lnTo>
                    <a:pt x="3403399" y="3296099"/>
                  </a:lnTo>
                  <a:lnTo>
                    <a:pt x="3405489" y="3246956"/>
                  </a:lnTo>
                  <a:lnTo>
                    <a:pt x="3405489" y="569550"/>
                  </a:lnTo>
                  <a:lnTo>
                    <a:pt x="3403399" y="520407"/>
                  </a:lnTo>
                  <a:lnTo>
                    <a:pt x="3397241" y="472425"/>
                  </a:lnTo>
                  <a:lnTo>
                    <a:pt x="3387187" y="425774"/>
                  </a:lnTo>
                  <a:lnTo>
                    <a:pt x="3373407" y="380627"/>
                  </a:lnTo>
                  <a:lnTo>
                    <a:pt x="3356074" y="337153"/>
                  </a:lnTo>
                  <a:lnTo>
                    <a:pt x="3335357" y="295524"/>
                  </a:lnTo>
                  <a:lnTo>
                    <a:pt x="3311427" y="255910"/>
                  </a:lnTo>
                  <a:lnTo>
                    <a:pt x="3284457" y="218483"/>
                  </a:lnTo>
                  <a:lnTo>
                    <a:pt x="3254615" y="183414"/>
                  </a:lnTo>
                  <a:lnTo>
                    <a:pt x="3222074" y="150873"/>
                  </a:lnTo>
                  <a:lnTo>
                    <a:pt x="3187005" y="121032"/>
                  </a:lnTo>
                  <a:lnTo>
                    <a:pt x="3149578" y="94061"/>
                  </a:lnTo>
                  <a:lnTo>
                    <a:pt x="3109965" y="70132"/>
                  </a:lnTo>
                  <a:lnTo>
                    <a:pt x="3068335" y="49415"/>
                  </a:lnTo>
                  <a:lnTo>
                    <a:pt x="3024862" y="32081"/>
                  </a:lnTo>
                  <a:lnTo>
                    <a:pt x="2979714" y="18302"/>
                  </a:lnTo>
                  <a:lnTo>
                    <a:pt x="2933064" y="8248"/>
                  </a:lnTo>
                  <a:lnTo>
                    <a:pt x="2885082" y="2090"/>
                  </a:lnTo>
                  <a:lnTo>
                    <a:pt x="28359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8003" y="863271"/>
              <a:ext cx="2447321" cy="2390407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91867" y="3626611"/>
            <a:ext cx="29552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Trebuchet MS"/>
                <a:cs typeface="Trebuchet MS"/>
              </a:rPr>
              <a:t>https://будьвдвижении.рф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565427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117475" marR="5080" indent="-104775">
              <a:lnSpc>
                <a:spcPts val="3100"/>
              </a:lnSpc>
              <a:spcBef>
                <a:spcPts val="820"/>
              </a:spcBef>
            </a:pPr>
            <a:r>
              <a:rPr sz="3200" spc="-30" dirty="0">
                <a:solidFill>
                  <a:srgbClr val="0031A0"/>
                </a:solidFill>
              </a:rPr>
              <a:t>Общероссийское</a:t>
            </a:r>
            <a:r>
              <a:rPr sz="3200" spc="-45" dirty="0">
                <a:solidFill>
                  <a:srgbClr val="0031A0"/>
                </a:solidFill>
              </a:rPr>
              <a:t> </a:t>
            </a:r>
            <a:r>
              <a:rPr sz="3200" spc="-65" dirty="0">
                <a:solidFill>
                  <a:srgbClr val="0031A0"/>
                </a:solidFill>
              </a:rPr>
              <a:t>общественно-</a:t>
            </a:r>
            <a:r>
              <a:rPr sz="3200" spc="-25" dirty="0">
                <a:solidFill>
                  <a:srgbClr val="0031A0"/>
                </a:solidFill>
              </a:rPr>
              <a:t>государственное </a:t>
            </a:r>
            <a:r>
              <a:rPr sz="3200" spc="-70" dirty="0">
                <a:solidFill>
                  <a:srgbClr val="0031A0"/>
                </a:solidFill>
              </a:rPr>
              <a:t>движение</a:t>
            </a:r>
            <a:r>
              <a:rPr sz="3200" spc="-140" dirty="0">
                <a:solidFill>
                  <a:srgbClr val="0031A0"/>
                </a:solidFill>
              </a:rPr>
              <a:t> </a:t>
            </a:r>
            <a:r>
              <a:rPr sz="3200" spc="-125" dirty="0">
                <a:solidFill>
                  <a:srgbClr val="0031A0"/>
                </a:solidFill>
              </a:rPr>
              <a:t>детей</a:t>
            </a:r>
            <a:r>
              <a:rPr sz="3200" spc="-150" dirty="0">
                <a:solidFill>
                  <a:srgbClr val="0031A0"/>
                </a:solidFill>
              </a:rPr>
              <a:t> </a:t>
            </a:r>
            <a:r>
              <a:rPr sz="3200" dirty="0">
                <a:solidFill>
                  <a:srgbClr val="0031A0"/>
                </a:solidFill>
              </a:rPr>
              <a:t>и</a:t>
            </a:r>
            <a:r>
              <a:rPr sz="3200" spc="-150" dirty="0">
                <a:solidFill>
                  <a:srgbClr val="0031A0"/>
                </a:solidFill>
              </a:rPr>
              <a:t> </a:t>
            </a:r>
            <a:r>
              <a:rPr sz="3200" spc="-10" dirty="0">
                <a:solidFill>
                  <a:srgbClr val="0031A0"/>
                </a:solidFill>
              </a:rPr>
              <a:t>молодежи</a:t>
            </a:r>
            <a:endParaRPr sz="3200"/>
          </a:p>
        </p:txBody>
      </p:sp>
      <p:grpSp>
        <p:nvGrpSpPr>
          <p:cNvPr id="4" name="object 4"/>
          <p:cNvGrpSpPr/>
          <p:nvPr/>
        </p:nvGrpSpPr>
        <p:grpSpPr>
          <a:xfrm>
            <a:off x="458723" y="626786"/>
            <a:ext cx="9530715" cy="5088255"/>
            <a:chOff x="458723" y="626786"/>
            <a:chExt cx="9530715" cy="508825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76783" y="626786"/>
              <a:ext cx="2812314" cy="273841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8723" y="3951376"/>
              <a:ext cx="1848590" cy="17636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06251" y="1386296"/>
              <a:ext cx="2482395" cy="234186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35414" y="3689408"/>
              <a:ext cx="2289134" cy="20190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73219" y="1736045"/>
              <a:ext cx="2220471" cy="211982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73032" y="3074432"/>
              <a:ext cx="2693498" cy="2561667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9877121" y="5412232"/>
            <a:ext cx="188595" cy="19558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100" b="1" spc="-25" dirty="0">
                <a:solidFill>
                  <a:srgbClr val="0031A0"/>
                </a:solidFill>
                <a:latin typeface="Trebuchet MS"/>
                <a:cs typeface="Trebuchet MS"/>
              </a:rPr>
              <a:t>02</a:t>
            </a:r>
            <a:endParaRPr sz="11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5714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92926" y="136749"/>
            <a:ext cx="3530935" cy="23343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77078" y="2607825"/>
            <a:ext cx="4546782" cy="303118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5147" y="2623009"/>
            <a:ext cx="4546782" cy="301597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79267" y="855690"/>
            <a:ext cx="5922645" cy="1780539"/>
            <a:chOff x="179267" y="855690"/>
            <a:chExt cx="5922645" cy="1780539"/>
          </a:xfrm>
        </p:grpSpPr>
        <p:sp>
          <p:nvSpPr>
            <p:cNvPr id="7" name="object 7"/>
            <p:cNvSpPr/>
            <p:nvPr/>
          </p:nvSpPr>
          <p:spPr>
            <a:xfrm>
              <a:off x="184029" y="1205784"/>
              <a:ext cx="184785" cy="307975"/>
            </a:xfrm>
            <a:custGeom>
              <a:avLst/>
              <a:gdLst/>
              <a:ahLst/>
              <a:cxnLst/>
              <a:rect l="l" t="t" r="r" b="b"/>
              <a:pathLst>
                <a:path w="184785" h="307975">
                  <a:moveTo>
                    <a:pt x="184731" y="0"/>
                  </a:moveTo>
                  <a:lnTo>
                    <a:pt x="0" y="0"/>
                  </a:lnTo>
                  <a:lnTo>
                    <a:pt x="0" y="307776"/>
                  </a:lnTo>
                  <a:lnTo>
                    <a:pt x="184731" y="307776"/>
                  </a:lnTo>
                  <a:lnTo>
                    <a:pt x="1847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4029" y="1205784"/>
              <a:ext cx="184785" cy="307975"/>
            </a:xfrm>
            <a:custGeom>
              <a:avLst/>
              <a:gdLst/>
              <a:ahLst/>
              <a:cxnLst/>
              <a:rect l="l" t="t" r="r" b="b"/>
              <a:pathLst>
                <a:path w="184785" h="307975">
                  <a:moveTo>
                    <a:pt x="0" y="0"/>
                  </a:moveTo>
                  <a:lnTo>
                    <a:pt x="184731" y="0"/>
                  </a:lnTo>
                  <a:lnTo>
                    <a:pt x="184731" y="307777"/>
                  </a:lnTo>
                  <a:lnTo>
                    <a:pt x="0" y="307777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94819" y="860452"/>
              <a:ext cx="5902325" cy="1771014"/>
            </a:xfrm>
            <a:custGeom>
              <a:avLst/>
              <a:gdLst/>
              <a:ahLst/>
              <a:cxnLst/>
              <a:rect l="l" t="t" r="r" b="b"/>
              <a:pathLst>
                <a:path w="5902325" h="1771014">
                  <a:moveTo>
                    <a:pt x="5606953" y="0"/>
                  </a:moveTo>
                  <a:lnTo>
                    <a:pt x="295123" y="0"/>
                  </a:lnTo>
                  <a:lnTo>
                    <a:pt x="247252" y="3862"/>
                  </a:lnTo>
                  <a:lnTo>
                    <a:pt x="201841" y="15045"/>
                  </a:lnTo>
                  <a:lnTo>
                    <a:pt x="159497" y="32941"/>
                  </a:lnTo>
                  <a:lnTo>
                    <a:pt x="120827" y="56941"/>
                  </a:lnTo>
                  <a:lnTo>
                    <a:pt x="86439" y="86440"/>
                  </a:lnTo>
                  <a:lnTo>
                    <a:pt x="56941" y="120827"/>
                  </a:lnTo>
                  <a:lnTo>
                    <a:pt x="32941" y="159497"/>
                  </a:lnTo>
                  <a:lnTo>
                    <a:pt x="15045" y="201842"/>
                  </a:lnTo>
                  <a:lnTo>
                    <a:pt x="3862" y="247253"/>
                  </a:lnTo>
                  <a:lnTo>
                    <a:pt x="0" y="295123"/>
                  </a:lnTo>
                  <a:lnTo>
                    <a:pt x="0" y="1475573"/>
                  </a:lnTo>
                  <a:lnTo>
                    <a:pt x="3862" y="1523444"/>
                  </a:lnTo>
                  <a:lnTo>
                    <a:pt x="15045" y="1568855"/>
                  </a:lnTo>
                  <a:lnTo>
                    <a:pt x="32941" y="1611200"/>
                  </a:lnTo>
                  <a:lnTo>
                    <a:pt x="56941" y="1649870"/>
                  </a:lnTo>
                  <a:lnTo>
                    <a:pt x="86439" y="1684257"/>
                  </a:lnTo>
                  <a:lnTo>
                    <a:pt x="120827" y="1713755"/>
                  </a:lnTo>
                  <a:lnTo>
                    <a:pt x="159497" y="1737756"/>
                  </a:lnTo>
                  <a:lnTo>
                    <a:pt x="201841" y="1755651"/>
                  </a:lnTo>
                  <a:lnTo>
                    <a:pt x="247252" y="1766834"/>
                  </a:lnTo>
                  <a:lnTo>
                    <a:pt x="295123" y="1770697"/>
                  </a:lnTo>
                  <a:lnTo>
                    <a:pt x="5606953" y="1770697"/>
                  </a:lnTo>
                  <a:lnTo>
                    <a:pt x="5654824" y="1766834"/>
                  </a:lnTo>
                  <a:lnTo>
                    <a:pt x="5700235" y="1755651"/>
                  </a:lnTo>
                  <a:lnTo>
                    <a:pt x="5742579" y="1737756"/>
                  </a:lnTo>
                  <a:lnTo>
                    <a:pt x="5781249" y="1713755"/>
                  </a:lnTo>
                  <a:lnTo>
                    <a:pt x="5815636" y="1684257"/>
                  </a:lnTo>
                  <a:lnTo>
                    <a:pt x="5845134" y="1649870"/>
                  </a:lnTo>
                  <a:lnTo>
                    <a:pt x="5869135" y="1611200"/>
                  </a:lnTo>
                  <a:lnTo>
                    <a:pt x="5887030" y="1568855"/>
                  </a:lnTo>
                  <a:lnTo>
                    <a:pt x="5898213" y="1523444"/>
                  </a:lnTo>
                  <a:lnTo>
                    <a:pt x="5902076" y="1475573"/>
                  </a:lnTo>
                  <a:lnTo>
                    <a:pt x="5902076" y="295123"/>
                  </a:lnTo>
                  <a:lnTo>
                    <a:pt x="5898213" y="247253"/>
                  </a:lnTo>
                  <a:lnTo>
                    <a:pt x="5887030" y="201842"/>
                  </a:lnTo>
                  <a:lnTo>
                    <a:pt x="5869135" y="159497"/>
                  </a:lnTo>
                  <a:lnTo>
                    <a:pt x="5845134" y="120827"/>
                  </a:lnTo>
                  <a:lnTo>
                    <a:pt x="5815636" y="86440"/>
                  </a:lnTo>
                  <a:lnTo>
                    <a:pt x="5781249" y="56941"/>
                  </a:lnTo>
                  <a:lnTo>
                    <a:pt x="5742579" y="32941"/>
                  </a:lnTo>
                  <a:lnTo>
                    <a:pt x="5700235" y="15045"/>
                  </a:lnTo>
                  <a:lnTo>
                    <a:pt x="5654824" y="3862"/>
                  </a:lnTo>
                  <a:lnTo>
                    <a:pt x="56069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94819" y="860452"/>
              <a:ext cx="5902325" cy="1771014"/>
            </a:xfrm>
            <a:custGeom>
              <a:avLst/>
              <a:gdLst/>
              <a:ahLst/>
              <a:cxnLst/>
              <a:rect l="l" t="t" r="r" b="b"/>
              <a:pathLst>
                <a:path w="5902325" h="1771014">
                  <a:moveTo>
                    <a:pt x="0" y="295123"/>
                  </a:moveTo>
                  <a:lnTo>
                    <a:pt x="3862" y="247253"/>
                  </a:lnTo>
                  <a:lnTo>
                    <a:pt x="15045" y="201841"/>
                  </a:lnTo>
                  <a:lnTo>
                    <a:pt x="32941" y="159497"/>
                  </a:lnTo>
                  <a:lnTo>
                    <a:pt x="56941" y="120827"/>
                  </a:lnTo>
                  <a:lnTo>
                    <a:pt x="86439" y="86439"/>
                  </a:lnTo>
                  <a:lnTo>
                    <a:pt x="120827" y="56941"/>
                  </a:lnTo>
                  <a:lnTo>
                    <a:pt x="159497" y="32941"/>
                  </a:lnTo>
                  <a:lnTo>
                    <a:pt x="201841" y="15045"/>
                  </a:lnTo>
                  <a:lnTo>
                    <a:pt x="247252" y="3862"/>
                  </a:lnTo>
                  <a:lnTo>
                    <a:pt x="295123" y="0"/>
                  </a:lnTo>
                  <a:lnTo>
                    <a:pt x="5606954" y="0"/>
                  </a:lnTo>
                  <a:lnTo>
                    <a:pt x="5654824" y="3862"/>
                  </a:lnTo>
                  <a:lnTo>
                    <a:pt x="5700235" y="15045"/>
                  </a:lnTo>
                  <a:lnTo>
                    <a:pt x="5742580" y="32941"/>
                  </a:lnTo>
                  <a:lnTo>
                    <a:pt x="5781249" y="56941"/>
                  </a:lnTo>
                  <a:lnTo>
                    <a:pt x="5815637" y="86439"/>
                  </a:lnTo>
                  <a:lnTo>
                    <a:pt x="5845135" y="120827"/>
                  </a:lnTo>
                  <a:lnTo>
                    <a:pt x="5869136" y="159497"/>
                  </a:lnTo>
                  <a:lnTo>
                    <a:pt x="5887031" y="201841"/>
                  </a:lnTo>
                  <a:lnTo>
                    <a:pt x="5898214" y="247253"/>
                  </a:lnTo>
                  <a:lnTo>
                    <a:pt x="5902077" y="295123"/>
                  </a:lnTo>
                  <a:lnTo>
                    <a:pt x="5902077" y="1475574"/>
                  </a:lnTo>
                  <a:lnTo>
                    <a:pt x="5898214" y="1523444"/>
                  </a:lnTo>
                  <a:lnTo>
                    <a:pt x="5887031" y="1568856"/>
                  </a:lnTo>
                  <a:lnTo>
                    <a:pt x="5869136" y="1611200"/>
                  </a:lnTo>
                  <a:lnTo>
                    <a:pt x="5845135" y="1649870"/>
                  </a:lnTo>
                  <a:lnTo>
                    <a:pt x="5815637" y="1684258"/>
                  </a:lnTo>
                  <a:lnTo>
                    <a:pt x="5781249" y="1713756"/>
                  </a:lnTo>
                  <a:lnTo>
                    <a:pt x="5742580" y="1737756"/>
                  </a:lnTo>
                  <a:lnTo>
                    <a:pt x="5700235" y="1755652"/>
                  </a:lnTo>
                  <a:lnTo>
                    <a:pt x="5654824" y="1766835"/>
                  </a:lnTo>
                  <a:lnTo>
                    <a:pt x="5606954" y="1770698"/>
                  </a:lnTo>
                  <a:lnTo>
                    <a:pt x="295123" y="1770698"/>
                  </a:lnTo>
                  <a:lnTo>
                    <a:pt x="247252" y="1766835"/>
                  </a:lnTo>
                  <a:lnTo>
                    <a:pt x="201841" y="1755652"/>
                  </a:lnTo>
                  <a:lnTo>
                    <a:pt x="159497" y="1737756"/>
                  </a:lnTo>
                  <a:lnTo>
                    <a:pt x="120827" y="1713756"/>
                  </a:lnTo>
                  <a:lnTo>
                    <a:pt x="86439" y="1684258"/>
                  </a:lnTo>
                  <a:lnTo>
                    <a:pt x="56941" y="1649870"/>
                  </a:lnTo>
                  <a:lnTo>
                    <a:pt x="32941" y="1611200"/>
                  </a:lnTo>
                  <a:lnTo>
                    <a:pt x="15045" y="1568856"/>
                  </a:lnTo>
                  <a:lnTo>
                    <a:pt x="3862" y="1523444"/>
                  </a:lnTo>
                  <a:lnTo>
                    <a:pt x="0" y="1475574"/>
                  </a:lnTo>
                  <a:lnTo>
                    <a:pt x="0" y="295123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429111" y="131571"/>
            <a:ext cx="37382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Что</a:t>
            </a:r>
            <a:r>
              <a:rPr spc="-125" dirty="0"/>
              <a:t> </a:t>
            </a:r>
            <a:r>
              <a:rPr spc="-50" dirty="0"/>
              <a:t>это</a:t>
            </a:r>
            <a:r>
              <a:rPr spc="-120" dirty="0"/>
              <a:t> </a:t>
            </a:r>
            <a:r>
              <a:rPr dirty="0"/>
              <a:t>за</a:t>
            </a:r>
            <a:r>
              <a:rPr spc="-125" dirty="0"/>
              <a:t> </a:t>
            </a:r>
            <a:r>
              <a:rPr spc="-10" dirty="0"/>
              <a:t>Движение?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9822801" y="5424423"/>
            <a:ext cx="187960" cy="19558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100" b="1" spc="-25" dirty="0">
                <a:solidFill>
                  <a:srgbClr val="FFFFFF"/>
                </a:solidFill>
                <a:latin typeface="Trebuchet MS"/>
                <a:cs typeface="Trebuchet MS"/>
              </a:rPr>
              <a:t>03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9996" y="967739"/>
            <a:ext cx="5422265" cy="150685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 algn="just">
              <a:lnSpc>
                <a:spcPts val="1580"/>
              </a:lnSpc>
              <a:spcBef>
                <a:spcPts val="235"/>
              </a:spcBef>
            </a:pPr>
            <a:r>
              <a:rPr sz="1400" i="1" dirty="0">
                <a:solidFill>
                  <a:srgbClr val="0031A0"/>
                </a:solidFill>
                <a:latin typeface="Trebuchet MS"/>
                <a:cs typeface="Trebuchet MS"/>
              </a:rPr>
              <a:t>Общероссийское</a:t>
            </a:r>
            <a:r>
              <a:rPr sz="1400" i="1" spc="4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spc="-55" dirty="0">
                <a:solidFill>
                  <a:srgbClr val="0031A0"/>
                </a:solidFill>
                <a:latin typeface="Trebuchet MS"/>
                <a:cs typeface="Trebuchet MS"/>
              </a:rPr>
              <a:t>общественно</a:t>
            </a:r>
            <a:r>
              <a:rPr sz="1400" i="1" spc="-55" dirty="0">
                <a:solidFill>
                  <a:srgbClr val="0031A0"/>
                </a:solidFill>
                <a:latin typeface="Arial"/>
                <a:cs typeface="Arial"/>
              </a:rPr>
              <a:t>-</a:t>
            </a:r>
            <a:r>
              <a:rPr sz="1400" i="1" spc="-35" dirty="0">
                <a:solidFill>
                  <a:srgbClr val="0031A0"/>
                </a:solidFill>
                <a:latin typeface="Trebuchet MS"/>
                <a:cs typeface="Trebuchet MS"/>
              </a:rPr>
              <a:t>государственное</a:t>
            </a:r>
            <a:r>
              <a:rPr sz="1400" i="1" spc="4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spc="-10" dirty="0">
                <a:solidFill>
                  <a:srgbClr val="0031A0"/>
                </a:solidFill>
                <a:latin typeface="Trebuchet MS"/>
                <a:cs typeface="Trebuchet MS"/>
              </a:rPr>
              <a:t>движение</a:t>
            </a:r>
            <a:r>
              <a:rPr sz="1400" i="1" spc="4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spc="-60" dirty="0">
                <a:solidFill>
                  <a:srgbClr val="0031A0"/>
                </a:solidFill>
                <a:latin typeface="Trebuchet MS"/>
                <a:cs typeface="Trebuchet MS"/>
              </a:rPr>
              <a:t>детей </a:t>
            </a:r>
            <a:r>
              <a:rPr sz="1400" i="1" spc="-50" dirty="0">
                <a:solidFill>
                  <a:srgbClr val="0031A0"/>
                </a:solidFill>
                <a:latin typeface="Trebuchet MS"/>
                <a:cs typeface="Trebuchet MS"/>
              </a:rPr>
              <a:t>и</a:t>
            </a:r>
            <a:r>
              <a:rPr sz="1400" i="1" spc="-35" dirty="0">
                <a:solidFill>
                  <a:srgbClr val="0031A0"/>
                </a:solidFill>
                <a:latin typeface="Trebuchet MS"/>
                <a:cs typeface="Trebuchet MS"/>
              </a:rPr>
              <a:t> молодежи</a:t>
            </a:r>
            <a:r>
              <a:rPr sz="1400" i="1" spc="-3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dirty="0">
                <a:solidFill>
                  <a:srgbClr val="0031A0"/>
                </a:solidFill>
                <a:latin typeface="Arial"/>
                <a:cs typeface="Arial"/>
              </a:rPr>
              <a:t>-</a:t>
            </a:r>
            <a:r>
              <a:rPr sz="1400" i="1" spc="15" dirty="0">
                <a:solidFill>
                  <a:srgbClr val="0031A0"/>
                </a:solidFill>
                <a:latin typeface="Arial"/>
                <a:cs typeface="Arial"/>
              </a:rPr>
              <a:t> </a:t>
            </a:r>
            <a:r>
              <a:rPr sz="1400" i="1" spc="-195" dirty="0">
                <a:solidFill>
                  <a:srgbClr val="0031A0"/>
                </a:solidFill>
                <a:latin typeface="Trebuchet MS"/>
                <a:cs typeface="Trebuchet MS"/>
              </a:rPr>
              <a:t>это</a:t>
            </a:r>
            <a:r>
              <a:rPr sz="1400" i="1" spc="-2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dirty="0">
                <a:solidFill>
                  <a:srgbClr val="0031A0"/>
                </a:solidFill>
                <a:latin typeface="Trebuchet MS"/>
                <a:cs typeface="Trebuchet MS"/>
              </a:rPr>
              <a:t>единое</a:t>
            </a:r>
            <a:r>
              <a:rPr sz="1400" i="1" spc="-1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spc="-20" dirty="0">
                <a:solidFill>
                  <a:srgbClr val="0031A0"/>
                </a:solidFill>
                <a:latin typeface="Trebuchet MS"/>
                <a:cs typeface="Trebuchet MS"/>
              </a:rPr>
              <a:t>движение</a:t>
            </a:r>
            <a:r>
              <a:rPr sz="1400" i="1" spc="-20" dirty="0">
                <a:solidFill>
                  <a:srgbClr val="0031A0"/>
                </a:solidFill>
                <a:latin typeface="Arial"/>
                <a:cs typeface="Arial"/>
              </a:rPr>
              <a:t>,</a:t>
            </a:r>
            <a:r>
              <a:rPr sz="1400" i="1" spc="15" dirty="0">
                <a:solidFill>
                  <a:srgbClr val="0031A0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0031A0"/>
                </a:solidFill>
                <a:latin typeface="Trebuchet MS"/>
                <a:cs typeface="Trebuchet MS"/>
              </a:rPr>
              <a:t>создающееся</a:t>
            </a:r>
            <a:r>
              <a:rPr sz="1400" i="1" spc="-2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spc="-10" dirty="0">
                <a:solidFill>
                  <a:srgbClr val="0031A0"/>
                </a:solidFill>
                <a:latin typeface="Trebuchet MS"/>
                <a:cs typeface="Trebuchet MS"/>
              </a:rPr>
              <a:t>совместно</a:t>
            </a:r>
            <a:endParaRPr sz="1400">
              <a:latin typeface="Trebuchet MS"/>
              <a:cs typeface="Trebuchet MS"/>
            </a:endParaRPr>
          </a:p>
          <a:p>
            <a:pPr marL="12700" marR="77470" algn="just">
              <a:lnSpc>
                <a:spcPts val="1700"/>
              </a:lnSpc>
              <a:spcBef>
                <a:spcPts val="30"/>
              </a:spcBef>
            </a:pPr>
            <a:r>
              <a:rPr sz="1400" i="1" spc="50" dirty="0">
                <a:solidFill>
                  <a:srgbClr val="0031A0"/>
                </a:solidFill>
                <a:latin typeface="Trebuchet MS"/>
                <a:cs typeface="Trebuchet MS"/>
              </a:rPr>
              <a:t>с</a:t>
            </a:r>
            <a:r>
              <a:rPr sz="1400" i="1" spc="-6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spc="-140" dirty="0">
                <a:solidFill>
                  <a:srgbClr val="0031A0"/>
                </a:solidFill>
                <a:latin typeface="Trebuchet MS"/>
                <a:cs typeface="Trebuchet MS"/>
              </a:rPr>
              <a:t>детьми</a:t>
            </a:r>
            <a:r>
              <a:rPr sz="1400" i="1" spc="-140" dirty="0">
                <a:solidFill>
                  <a:srgbClr val="0031A0"/>
                </a:solidFill>
                <a:latin typeface="Arial"/>
                <a:cs typeface="Arial"/>
              </a:rPr>
              <a:t>.</a:t>
            </a:r>
            <a:r>
              <a:rPr sz="1400" i="1" spc="-25" dirty="0">
                <a:solidFill>
                  <a:srgbClr val="0031A0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0031A0"/>
                </a:solidFill>
                <a:latin typeface="Trebuchet MS"/>
                <a:cs typeface="Trebuchet MS"/>
              </a:rPr>
              <a:t>Движение</a:t>
            </a:r>
            <a:r>
              <a:rPr sz="1400" i="1" spc="-5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spc="-195" dirty="0">
                <a:solidFill>
                  <a:srgbClr val="0031A0"/>
                </a:solidFill>
                <a:latin typeface="Trebuchet MS"/>
                <a:cs typeface="Trebuchet MS"/>
              </a:rPr>
              <a:t>сплотит</a:t>
            </a:r>
            <a:r>
              <a:rPr sz="1400" i="1" spc="-6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spc="45" dirty="0">
                <a:solidFill>
                  <a:srgbClr val="0031A0"/>
                </a:solidFill>
                <a:latin typeface="Trebuchet MS"/>
                <a:cs typeface="Trebuchet MS"/>
              </a:rPr>
              <a:t>все</a:t>
            </a:r>
            <a:r>
              <a:rPr sz="1400" i="1" spc="-5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spc="-85" dirty="0">
                <a:solidFill>
                  <a:srgbClr val="0031A0"/>
                </a:solidFill>
                <a:latin typeface="Trebuchet MS"/>
                <a:cs typeface="Trebuchet MS"/>
              </a:rPr>
              <a:t>детские</a:t>
            </a:r>
            <a:r>
              <a:rPr sz="1400" i="1" spc="-5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spc="-20" dirty="0">
                <a:solidFill>
                  <a:srgbClr val="0031A0"/>
                </a:solidFill>
                <a:latin typeface="Trebuchet MS"/>
                <a:cs typeface="Trebuchet MS"/>
              </a:rPr>
              <a:t>организации</a:t>
            </a:r>
            <a:r>
              <a:rPr sz="1400" i="1" spc="-20" dirty="0">
                <a:solidFill>
                  <a:srgbClr val="0031A0"/>
                </a:solidFill>
                <a:latin typeface="Arial"/>
                <a:cs typeface="Arial"/>
              </a:rPr>
              <a:t>,</a:t>
            </a:r>
            <a:r>
              <a:rPr sz="1400" i="1" spc="-25" dirty="0">
                <a:solidFill>
                  <a:srgbClr val="0031A0"/>
                </a:solidFill>
                <a:latin typeface="Arial"/>
                <a:cs typeface="Arial"/>
              </a:rPr>
              <a:t> </a:t>
            </a:r>
            <a:r>
              <a:rPr sz="1400" i="1" spc="-25" dirty="0">
                <a:solidFill>
                  <a:srgbClr val="0031A0"/>
                </a:solidFill>
                <a:latin typeface="Trebuchet MS"/>
                <a:cs typeface="Trebuchet MS"/>
              </a:rPr>
              <a:t>движения</a:t>
            </a:r>
            <a:r>
              <a:rPr sz="1400" i="1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spc="-50" dirty="0">
                <a:solidFill>
                  <a:srgbClr val="0031A0"/>
                </a:solidFill>
                <a:latin typeface="Trebuchet MS"/>
                <a:cs typeface="Trebuchet MS"/>
              </a:rPr>
              <a:t>и</a:t>
            </a:r>
            <a:r>
              <a:rPr sz="1400" i="1" spc="-7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spc="-15" dirty="0">
                <a:solidFill>
                  <a:srgbClr val="0031A0"/>
                </a:solidFill>
                <a:latin typeface="Trebuchet MS"/>
                <a:cs typeface="Trebuchet MS"/>
              </a:rPr>
              <a:t>объединения</a:t>
            </a:r>
            <a:r>
              <a:rPr sz="1400" i="1" spc="-6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dirty="0">
                <a:solidFill>
                  <a:srgbClr val="0031A0"/>
                </a:solidFill>
                <a:latin typeface="Trebuchet MS"/>
                <a:cs typeface="Trebuchet MS"/>
              </a:rPr>
              <a:t>в</a:t>
            </a:r>
            <a:r>
              <a:rPr sz="1400" i="1" spc="-5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spc="-85" dirty="0">
                <a:solidFill>
                  <a:srgbClr val="0031A0"/>
                </a:solidFill>
                <a:latin typeface="Trebuchet MS"/>
                <a:cs typeface="Trebuchet MS"/>
              </a:rPr>
              <a:t>стране</a:t>
            </a:r>
            <a:r>
              <a:rPr sz="1400" i="1" spc="-85" dirty="0">
                <a:solidFill>
                  <a:srgbClr val="0031A0"/>
                </a:solidFill>
                <a:latin typeface="Arial"/>
                <a:cs typeface="Arial"/>
              </a:rPr>
              <a:t>,</a:t>
            </a:r>
            <a:r>
              <a:rPr sz="1400" i="1" spc="-25" dirty="0">
                <a:solidFill>
                  <a:srgbClr val="0031A0"/>
                </a:solidFill>
                <a:latin typeface="Arial"/>
                <a:cs typeface="Arial"/>
              </a:rPr>
              <a:t> </a:t>
            </a:r>
            <a:r>
              <a:rPr sz="1400" i="1" spc="-190" dirty="0">
                <a:solidFill>
                  <a:srgbClr val="0031A0"/>
                </a:solidFill>
                <a:latin typeface="Trebuchet MS"/>
                <a:cs typeface="Trebuchet MS"/>
              </a:rPr>
              <a:t>охватит</a:t>
            </a:r>
            <a:r>
              <a:rPr sz="1400" i="1" spc="-6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spc="-10" dirty="0">
                <a:solidFill>
                  <a:srgbClr val="0031A0"/>
                </a:solidFill>
                <a:latin typeface="Trebuchet MS"/>
                <a:cs typeface="Trebuchet MS"/>
              </a:rPr>
              <a:t>наибольшее</a:t>
            </a:r>
            <a:r>
              <a:rPr sz="1400" i="1" spc="-5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spc="-65" dirty="0">
                <a:solidFill>
                  <a:srgbClr val="0031A0"/>
                </a:solidFill>
                <a:latin typeface="Trebuchet MS"/>
                <a:cs typeface="Trebuchet MS"/>
              </a:rPr>
              <a:t>количество</a:t>
            </a:r>
            <a:r>
              <a:rPr sz="1400" i="1" spc="-6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spc="-114" dirty="0">
                <a:solidFill>
                  <a:srgbClr val="0031A0"/>
                </a:solidFill>
                <a:latin typeface="Trebuchet MS"/>
                <a:cs typeface="Trebuchet MS"/>
              </a:rPr>
              <a:t>детей</a:t>
            </a:r>
            <a:r>
              <a:rPr sz="1400" i="1" spc="-3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spc="-50" dirty="0">
                <a:solidFill>
                  <a:srgbClr val="0031A0"/>
                </a:solidFill>
                <a:latin typeface="Trebuchet MS"/>
                <a:cs typeface="Trebuchet MS"/>
              </a:rPr>
              <a:t>и</a:t>
            </a:r>
            <a:r>
              <a:rPr sz="1400" i="1" spc="-7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spc="-65" dirty="0">
                <a:solidFill>
                  <a:srgbClr val="0031A0"/>
                </a:solidFill>
                <a:latin typeface="Trebuchet MS"/>
                <a:cs typeface="Trebuchet MS"/>
              </a:rPr>
              <a:t>подростков</a:t>
            </a:r>
            <a:r>
              <a:rPr sz="1400" i="1" spc="-65" dirty="0">
                <a:solidFill>
                  <a:srgbClr val="0031A0"/>
                </a:solidFill>
                <a:latin typeface="Arial"/>
                <a:cs typeface="Arial"/>
              </a:rPr>
              <a:t>,</a:t>
            </a:r>
            <a:r>
              <a:rPr sz="1400" i="1" spc="-25" dirty="0">
                <a:solidFill>
                  <a:srgbClr val="0031A0"/>
                </a:solidFill>
                <a:latin typeface="Arial"/>
                <a:cs typeface="Arial"/>
              </a:rPr>
              <a:t> </a:t>
            </a:r>
            <a:r>
              <a:rPr sz="1400" i="1" spc="-155" dirty="0">
                <a:solidFill>
                  <a:srgbClr val="0031A0"/>
                </a:solidFill>
                <a:latin typeface="Trebuchet MS"/>
                <a:cs typeface="Trebuchet MS"/>
              </a:rPr>
              <a:t>даст</a:t>
            </a:r>
            <a:r>
              <a:rPr sz="1400" i="1" spc="-6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spc="-114" dirty="0">
                <a:solidFill>
                  <a:srgbClr val="0031A0"/>
                </a:solidFill>
                <a:latin typeface="Trebuchet MS"/>
                <a:cs typeface="Trebuchet MS"/>
              </a:rPr>
              <a:t>им</a:t>
            </a:r>
            <a:r>
              <a:rPr sz="1400" i="1" spc="-6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spc="-30" dirty="0">
                <a:solidFill>
                  <a:srgbClr val="0031A0"/>
                </a:solidFill>
                <a:latin typeface="Trebuchet MS"/>
                <a:cs typeface="Trebuchet MS"/>
              </a:rPr>
              <a:t>огромную</a:t>
            </a:r>
            <a:r>
              <a:rPr sz="1400" i="1" spc="-6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spc="-30" dirty="0">
                <a:solidFill>
                  <a:srgbClr val="0031A0"/>
                </a:solidFill>
                <a:latin typeface="Trebuchet MS"/>
                <a:cs typeface="Trebuchet MS"/>
              </a:rPr>
              <a:t>поддержку</a:t>
            </a:r>
            <a:r>
              <a:rPr sz="1400" i="1" spc="-30" dirty="0">
                <a:solidFill>
                  <a:srgbClr val="0031A0"/>
                </a:solidFill>
                <a:latin typeface="Arial"/>
                <a:cs typeface="Arial"/>
              </a:rPr>
              <a:t>.</a:t>
            </a:r>
            <a:r>
              <a:rPr sz="1400" i="1" spc="-25" dirty="0">
                <a:solidFill>
                  <a:srgbClr val="0031A0"/>
                </a:solidFill>
                <a:latin typeface="Arial"/>
                <a:cs typeface="Arial"/>
              </a:rPr>
              <a:t> </a:t>
            </a:r>
            <a:r>
              <a:rPr sz="1400" i="1" spc="55" dirty="0">
                <a:solidFill>
                  <a:srgbClr val="0031A0"/>
                </a:solidFill>
                <a:latin typeface="Trebuchet MS"/>
                <a:cs typeface="Trebuchet MS"/>
              </a:rPr>
              <a:t>В</a:t>
            </a:r>
            <a:r>
              <a:rPr sz="1400" i="1" spc="-6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spc="-20" dirty="0">
                <a:solidFill>
                  <a:srgbClr val="0031A0"/>
                </a:solidFill>
                <a:latin typeface="Trebuchet MS"/>
                <a:cs typeface="Trebuchet MS"/>
              </a:rPr>
              <a:t>Движении</a:t>
            </a:r>
            <a:r>
              <a:rPr sz="1400" i="1" spc="-7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spc="-45" dirty="0">
                <a:solidFill>
                  <a:srgbClr val="0031A0"/>
                </a:solidFill>
                <a:latin typeface="Trebuchet MS"/>
                <a:cs typeface="Trebuchet MS"/>
              </a:rPr>
              <a:t>каждый</a:t>
            </a:r>
            <a:endParaRPr sz="1400">
              <a:latin typeface="Trebuchet MS"/>
              <a:cs typeface="Trebuchet MS"/>
            </a:endParaRPr>
          </a:p>
          <a:p>
            <a:pPr marL="12700" marR="168275" algn="just">
              <a:lnSpc>
                <a:spcPts val="1580"/>
              </a:lnSpc>
              <a:spcBef>
                <a:spcPts val="110"/>
              </a:spcBef>
            </a:pPr>
            <a:r>
              <a:rPr sz="1400" i="1" spc="-110" dirty="0">
                <a:solidFill>
                  <a:srgbClr val="0031A0"/>
                </a:solidFill>
                <a:latin typeface="Trebuchet MS"/>
                <a:cs typeface="Trebuchet MS"/>
              </a:rPr>
              <a:t>найдет</a:t>
            </a:r>
            <a:r>
              <a:rPr sz="1400" i="1" spc="-6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spc="-40" dirty="0">
                <a:solidFill>
                  <a:srgbClr val="0031A0"/>
                </a:solidFill>
                <a:latin typeface="Trebuchet MS"/>
                <a:cs typeface="Trebuchet MS"/>
              </a:rPr>
              <a:t>для</a:t>
            </a:r>
            <a:r>
              <a:rPr sz="1400" i="1" spc="-6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spc="30" dirty="0">
                <a:solidFill>
                  <a:srgbClr val="0031A0"/>
                </a:solidFill>
                <a:latin typeface="Trebuchet MS"/>
                <a:cs typeface="Trebuchet MS"/>
              </a:rPr>
              <a:t>себя</a:t>
            </a:r>
            <a:r>
              <a:rPr sz="1400" i="1" spc="-6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spc="20" dirty="0">
                <a:solidFill>
                  <a:srgbClr val="0031A0"/>
                </a:solidFill>
                <a:latin typeface="Trebuchet MS"/>
                <a:cs typeface="Trebuchet MS"/>
              </a:rPr>
              <a:t>полезное</a:t>
            </a:r>
            <a:r>
              <a:rPr sz="1400" i="1" spc="-5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spc="-50" dirty="0">
                <a:solidFill>
                  <a:srgbClr val="0031A0"/>
                </a:solidFill>
                <a:latin typeface="Trebuchet MS"/>
                <a:cs typeface="Trebuchet MS"/>
              </a:rPr>
              <a:t>и</a:t>
            </a:r>
            <a:r>
              <a:rPr sz="1400" i="1" spc="-7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spc="-50" dirty="0">
                <a:solidFill>
                  <a:srgbClr val="0031A0"/>
                </a:solidFill>
                <a:latin typeface="Trebuchet MS"/>
                <a:cs typeface="Trebuchet MS"/>
              </a:rPr>
              <a:t>интересное</a:t>
            </a:r>
            <a:r>
              <a:rPr sz="1400" i="1" spc="-5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spc="-20" dirty="0">
                <a:solidFill>
                  <a:srgbClr val="0031A0"/>
                </a:solidFill>
                <a:latin typeface="Trebuchet MS"/>
                <a:cs typeface="Trebuchet MS"/>
              </a:rPr>
              <a:t>дело</a:t>
            </a:r>
            <a:r>
              <a:rPr sz="1400" i="1" spc="-20" dirty="0">
                <a:solidFill>
                  <a:srgbClr val="0031A0"/>
                </a:solidFill>
                <a:latin typeface="Arial"/>
                <a:cs typeface="Arial"/>
              </a:rPr>
              <a:t>,</a:t>
            </a:r>
            <a:r>
              <a:rPr sz="1400" i="1" spc="-25" dirty="0">
                <a:solidFill>
                  <a:srgbClr val="0031A0"/>
                </a:solidFill>
                <a:latin typeface="Arial"/>
                <a:cs typeface="Arial"/>
              </a:rPr>
              <a:t> </a:t>
            </a:r>
            <a:r>
              <a:rPr sz="1400" i="1" spc="-120" dirty="0">
                <a:solidFill>
                  <a:srgbClr val="0031A0"/>
                </a:solidFill>
                <a:latin typeface="Trebuchet MS"/>
                <a:cs typeface="Trebuchet MS"/>
              </a:rPr>
              <a:t>сможет</a:t>
            </a:r>
            <a:r>
              <a:rPr sz="1400" i="1" spc="-6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spc="-90" dirty="0">
                <a:solidFill>
                  <a:srgbClr val="0031A0"/>
                </a:solidFill>
                <a:latin typeface="Trebuchet MS"/>
                <a:cs typeface="Trebuchet MS"/>
              </a:rPr>
              <a:t>раскрыть</a:t>
            </a:r>
            <a:r>
              <a:rPr sz="1400" i="1" spc="-2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spc="5" dirty="0">
                <a:solidFill>
                  <a:srgbClr val="0031A0"/>
                </a:solidFill>
                <a:latin typeface="Trebuchet MS"/>
                <a:cs typeface="Trebuchet MS"/>
              </a:rPr>
              <a:t>свой</a:t>
            </a:r>
            <a:r>
              <a:rPr sz="1400" i="1" spc="-6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spc="-85" dirty="0">
                <a:solidFill>
                  <a:srgbClr val="0031A0"/>
                </a:solidFill>
                <a:latin typeface="Trebuchet MS"/>
                <a:cs typeface="Trebuchet MS"/>
              </a:rPr>
              <a:t>потенциал</a:t>
            </a:r>
            <a:r>
              <a:rPr sz="1400" i="1" spc="-6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dirty="0">
                <a:solidFill>
                  <a:srgbClr val="0031A0"/>
                </a:solidFill>
                <a:latin typeface="Trebuchet MS"/>
                <a:cs typeface="Trebuchet MS"/>
              </a:rPr>
              <a:t>в</a:t>
            </a:r>
            <a:r>
              <a:rPr sz="1400" i="1" spc="-5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spc="-25" dirty="0">
                <a:solidFill>
                  <a:srgbClr val="0031A0"/>
                </a:solidFill>
                <a:latin typeface="Trebuchet MS"/>
                <a:cs typeface="Trebuchet MS"/>
              </a:rPr>
              <a:t>многогранной</a:t>
            </a:r>
            <a:r>
              <a:rPr sz="1400" i="1" spc="-6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spc="-95" dirty="0">
                <a:solidFill>
                  <a:srgbClr val="0031A0"/>
                </a:solidFill>
                <a:latin typeface="Trebuchet MS"/>
                <a:cs typeface="Trebuchet MS"/>
              </a:rPr>
              <a:t>палитре</a:t>
            </a:r>
            <a:r>
              <a:rPr sz="1400" i="1" spc="-5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400" i="1" spc="-60" dirty="0">
                <a:solidFill>
                  <a:srgbClr val="0031A0"/>
                </a:solidFill>
                <a:latin typeface="Trebuchet MS"/>
                <a:cs typeface="Trebuchet MS"/>
              </a:rPr>
              <a:t>возможностей</a:t>
            </a:r>
            <a:r>
              <a:rPr sz="1400" i="1" spc="-60" dirty="0">
                <a:solidFill>
                  <a:srgbClr val="0031A0"/>
                </a:solidFill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570727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8739" rIns="0" bIns="0" rtlCol="0">
            <a:spAutoFit/>
          </a:bodyPr>
          <a:lstStyle/>
          <a:p>
            <a:pPr marL="1439545">
              <a:lnSpc>
                <a:spcPct val="100000"/>
              </a:lnSpc>
              <a:spcBef>
                <a:spcPts val="100"/>
              </a:spcBef>
            </a:pPr>
            <a:r>
              <a:rPr dirty="0"/>
              <a:t>Цель</a:t>
            </a:r>
            <a:r>
              <a:rPr spc="-90" dirty="0"/>
              <a:t> </a:t>
            </a:r>
            <a:r>
              <a:rPr dirty="0"/>
              <a:t>и</a:t>
            </a:r>
            <a:r>
              <a:rPr spc="-80" dirty="0"/>
              <a:t> </a:t>
            </a:r>
            <a:r>
              <a:rPr dirty="0"/>
              <a:t>задачи</a:t>
            </a:r>
            <a:r>
              <a:rPr spc="-80" dirty="0"/>
              <a:t> </a:t>
            </a:r>
            <a:r>
              <a:rPr spc="-10" dirty="0"/>
              <a:t>Движения</a:t>
            </a:r>
          </a:p>
        </p:txBody>
      </p:sp>
      <p:sp>
        <p:nvSpPr>
          <p:cNvPr id="4" name="object 4"/>
          <p:cNvSpPr/>
          <p:nvPr/>
        </p:nvSpPr>
        <p:spPr>
          <a:xfrm>
            <a:off x="179681" y="1406928"/>
            <a:ext cx="4304030" cy="2901315"/>
          </a:xfrm>
          <a:custGeom>
            <a:avLst/>
            <a:gdLst/>
            <a:ahLst/>
            <a:cxnLst/>
            <a:rect l="l" t="t" r="r" b="b"/>
            <a:pathLst>
              <a:path w="4304030" h="2901315">
                <a:moveTo>
                  <a:pt x="3820230" y="0"/>
                </a:moveTo>
                <a:lnTo>
                  <a:pt x="483533" y="0"/>
                </a:lnTo>
                <a:lnTo>
                  <a:pt x="436965" y="2213"/>
                </a:lnTo>
                <a:lnTo>
                  <a:pt x="391650" y="8718"/>
                </a:lnTo>
                <a:lnTo>
                  <a:pt x="347790" y="19313"/>
                </a:lnTo>
                <a:lnTo>
                  <a:pt x="305588" y="33794"/>
                </a:lnTo>
                <a:lnTo>
                  <a:pt x="265246" y="51959"/>
                </a:lnTo>
                <a:lnTo>
                  <a:pt x="226966" y="73606"/>
                </a:lnTo>
                <a:lnTo>
                  <a:pt x="190953" y="98531"/>
                </a:lnTo>
                <a:lnTo>
                  <a:pt x="157407" y="126532"/>
                </a:lnTo>
                <a:lnTo>
                  <a:pt x="126532" y="157407"/>
                </a:lnTo>
                <a:lnTo>
                  <a:pt x="98531" y="190953"/>
                </a:lnTo>
                <a:lnTo>
                  <a:pt x="73606" y="226966"/>
                </a:lnTo>
                <a:lnTo>
                  <a:pt x="51959" y="265246"/>
                </a:lnTo>
                <a:lnTo>
                  <a:pt x="33794" y="305588"/>
                </a:lnTo>
                <a:lnTo>
                  <a:pt x="19313" y="347790"/>
                </a:lnTo>
                <a:lnTo>
                  <a:pt x="8718" y="391650"/>
                </a:lnTo>
                <a:lnTo>
                  <a:pt x="2213" y="436965"/>
                </a:lnTo>
                <a:lnTo>
                  <a:pt x="0" y="483533"/>
                </a:lnTo>
                <a:lnTo>
                  <a:pt x="0" y="2417607"/>
                </a:lnTo>
                <a:lnTo>
                  <a:pt x="2213" y="2464175"/>
                </a:lnTo>
                <a:lnTo>
                  <a:pt x="8718" y="2509490"/>
                </a:lnTo>
                <a:lnTo>
                  <a:pt x="19313" y="2553350"/>
                </a:lnTo>
                <a:lnTo>
                  <a:pt x="33794" y="2595553"/>
                </a:lnTo>
                <a:lnTo>
                  <a:pt x="51959" y="2635895"/>
                </a:lnTo>
                <a:lnTo>
                  <a:pt x="73606" y="2674175"/>
                </a:lnTo>
                <a:lnTo>
                  <a:pt x="98531" y="2710188"/>
                </a:lnTo>
                <a:lnTo>
                  <a:pt x="126532" y="2743734"/>
                </a:lnTo>
                <a:lnTo>
                  <a:pt x="157407" y="2774609"/>
                </a:lnTo>
                <a:lnTo>
                  <a:pt x="190953" y="2802610"/>
                </a:lnTo>
                <a:lnTo>
                  <a:pt x="226966" y="2827535"/>
                </a:lnTo>
                <a:lnTo>
                  <a:pt x="265246" y="2849182"/>
                </a:lnTo>
                <a:lnTo>
                  <a:pt x="305588" y="2867347"/>
                </a:lnTo>
                <a:lnTo>
                  <a:pt x="347790" y="2881828"/>
                </a:lnTo>
                <a:lnTo>
                  <a:pt x="391650" y="2892423"/>
                </a:lnTo>
                <a:lnTo>
                  <a:pt x="436965" y="2898928"/>
                </a:lnTo>
                <a:lnTo>
                  <a:pt x="483533" y="2901142"/>
                </a:lnTo>
                <a:lnTo>
                  <a:pt x="3820230" y="2901142"/>
                </a:lnTo>
                <a:lnTo>
                  <a:pt x="3866798" y="2898928"/>
                </a:lnTo>
                <a:lnTo>
                  <a:pt x="3912113" y="2892423"/>
                </a:lnTo>
                <a:lnTo>
                  <a:pt x="3955973" y="2881828"/>
                </a:lnTo>
                <a:lnTo>
                  <a:pt x="3998176" y="2867347"/>
                </a:lnTo>
                <a:lnTo>
                  <a:pt x="4038518" y="2849182"/>
                </a:lnTo>
                <a:lnTo>
                  <a:pt x="4076797" y="2827535"/>
                </a:lnTo>
                <a:lnTo>
                  <a:pt x="4112811" y="2802610"/>
                </a:lnTo>
                <a:lnTo>
                  <a:pt x="4146356" y="2774609"/>
                </a:lnTo>
                <a:lnTo>
                  <a:pt x="4177231" y="2743734"/>
                </a:lnTo>
                <a:lnTo>
                  <a:pt x="4205232" y="2710188"/>
                </a:lnTo>
                <a:lnTo>
                  <a:pt x="4230158" y="2674175"/>
                </a:lnTo>
                <a:lnTo>
                  <a:pt x="4251804" y="2635895"/>
                </a:lnTo>
                <a:lnTo>
                  <a:pt x="4269969" y="2595553"/>
                </a:lnTo>
                <a:lnTo>
                  <a:pt x="4284451" y="2553350"/>
                </a:lnTo>
                <a:lnTo>
                  <a:pt x="4295045" y="2509490"/>
                </a:lnTo>
                <a:lnTo>
                  <a:pt x="4301550" y="2464175"/>
                </a:lnTo>
                <a:lnTo>
                  <a:pt x="4303764" y="2417607"/>
                </a:lnTo>
                <a:lnTo>
                  <a:pt x="4303764" y="483533"/>
                </a:lnTo>
                <a:lnTo>
                  <a:pt x="4301550" y="436965"/>
                </a:lnTo>
                <a:lnTo>
                  <a:pt x="4295045" y="391650"/>
                </a:lnTo>
                <a:lnTo>
                  <a:pt x="4284451" y="347790"/>
                </a:lnTo>
                <a:lnTo>
                  <a:pt x="4269969" y="305588"/>
                </a:lnTo>
                <a:lnTo>
                  <a:pt x="4251804" y="265246"/>
                </a:lnTo>
                <a:lnTo>
                  <a:pt x="4230158" y="226966"/>
                </a:lnTo>
                <a:lnTo>
                  <a:pt x="4205232" y="190953"/>
                </a:lnTo>
                <a:lnTo>
                  <a:pt x="4177231" y="157407"/>
                </a:lnTo>
                <a:lnTo>
                  <a:pt x="4146356" y="126532"/>
                </a:lnTo>
                <a:lnTo>
                  <a:pt x="4112811" y="98531"/>
                </a:lnTo>
                <a:lnTo>
                  <a:pt x="4076797" y="73606"/>
                </a:lnTo>
                <a:lnTo>
                  <a:pt x="4038518" y="51959"/>
                </a:lnTo>
                <a:lnTo>
                  <a:pt x="3998176" y="33794"/>
                </a:lnTo>
                <a:lnTo>
                  <a:pt x="3955973" y="19313"/>
                </a:lnTo>
                <a:lnTo>
                  <a:pt x="3912113" y="8718"/>
                </a:lnTo>
                <a:lnTo>
                  <a:pt x="3866798" y="2213"/>
                </a:lnTo>
                <a:lnTo>
                  <a:pt x="38202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00043" y="1758188"/>
            <a:ext cx="3808095" cy="1668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45614">
              <a:lnSpc>
                <a:spcPts val="1415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31A0"/>
                </a:solidFill>
                <a:latin typeface="Trebuchet MS"/>
                <a:cs typeface="Trebuchet MS"/>
              </a:rPr>
              <a:t>Цель</a:t>
            </a:r>
            <a:endParaRPr sz="1200">
              <a:latin typeface="Trebuchet MS"/>
              <a:cs typeface="Trebuchet MS"/>
            </a:endParaRPr>
          </a:p>
          <a:p>
            <a:pPr marL="297815" indent="-285115">
              <a:lnSpc>
                <a:spcPts val="1415"/>
              </a:lnSpc>
              <a:buFont typeface="Arial MT"/>
              <a:buChar char="•"/>
              <a:tabLst>
                <a:tab pos="297815" algn="l"/>
              </a:tabLst>
            </a:pP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Подготовка</a:t>
            </a:r>
            <a:r>
              <a:rPr sz="1200" b="1" spc="-4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60" dirty="0">
                <a:solidFill>
                  <a:srgbClr val="0031A0"/>
                </a:solidFill>
                <a:latin typeface="Trebuchet MS"/>
                <a:cs typeface="Trebuchet MS"/>
              </a:rPr>
              <a:t>детей</a:t>
            </a:r>
            <a:r>
              <a:rPr sz="1200" b="1" spc="-3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dirty="0">
                <a:solidFill>
                  <a:srgbClr val="0031A0"/>
                </a:solidFill>
                <a:latin typeface="Trebuchet MS"/>
                <a:cs typeface="Trebuchet MS"/>
              </a:rPr>
              <a:t>и</a:t>
            </a:r>
            <a:r>
              <a:rPr sz="1200" b="1" spc="-35" dirty="0">
                <a:solidFill>
                  <a:srgbClr val="0031A0"/>
                </a:solidFill>
                <a:latin typeface="Trebuchet MS"/>
                <a:cs typeface="Trebuchet MS"/>
              </a:rPr>
              <a:t> молодежи</a:t>
            </a:r>
            <a:r>
              <a:rPr sz="1200" b="1" spc="-3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dirty="0">
                <a:solidFill>
                  <a:srgbClr val="0031A0"/>
                </a:solidFill>
                <a:latin typeface="Trebuchet MS"/>
                <a:cs typeface="Trebuchet MS"/>
              </a:rPr>
              <a:t>к</a:t>
            </a:r>
            <a:r>
              <a:rPr sz="1200" b="1" spc="-4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полноценной</a:t>
            </a:r>
            <a:endParaRPr sz="1200">
              <a:latin typeface="Trebuchet MS"/>
              <a:cs typeface="Trebuchet MS"/>
            </a:endParaRPr>
          </a:p>
          <a:p>
            <a:pPr marL="298450" marR="5080">
              <a:lnSpc>
                <a:spcPct val="99400"/>
              </a:lnSpc>
              <a:spcBef>
                <a:spcPts val="80"/>
              </a:spcBef>
            </a:pPr>
            <a:r>
              <a:rPr sz="1200" b="1" spc="-20" dirty="0">
                <a:solidFill>
                  <a:srgbClr val="0031A0"/>
                </a:solidFill>
                <a:latin typeface="Trebuchet MS"/>
                <a:cs typeface="Trebuchet MS"/>
              </a:rPr>
              <a:t>жизни</a:t>
            </a:r>
            <a:r>
              <a:rPr sz="1200" b="1" spc="-3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50" dirty="0">
                <a:solidFill>
                  <a:srgbClr val="0031A0"/>
                </a:solidFill>
                <a:latin typeface="Trebuchet MS"/>
                <a:cs typeface="Trebuchet MS"/>
              </a:rPr>
              <a:t>в</a:t>
            </a:r>
            <a:r>
              <a:rPr sz="1200" b="1" spc="-35" dirty="0">
                <a:solidFill>
                  <a:srgbClr val="0031A0"/>
                </a:solidFill>
                <a:latin typeface="Trebuchet MS"/>
                <a:cs typeface="Trebuchet MS"/>
              </a:rPr>
              <a:t> обществе,</a:t>
            </a:r>
            <a:r>
              <a:rPr sz="1200" b="1" spc="-2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dirty="0">
                <a:solidFill>
                  <a:srgbClr val="0031A0"/>
                </a:solidFill>
                <a:latin typeface="Trebuchet MS"/>
                <a:cs typeface="Trebuchet MS"/>
              </a:rPr>
              <a:t>включая</a:t>
            </a:r>
            <a:r>
              <a:rPr sz="1200" b="1" spc="-2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формирование</a:t>
            </a:r>
            <a:r>
              <a:rPr sz="1200" b="1" spc="-3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25" dirty="0">
                <a:solidFill>
                  <a:srgbClr val="0031A0"/>
                </a:solidFill>
                <a:latin typeface="Trebuchet MS"/>
                <a:cs typeface="Trebuchet MS"/>
              </a:rPr>
              <a:t>их </a:t>
            </a: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мировоззрения</a:t>
            </a:r>
            <a:r>
              <a:rPr sz="1200" b="1" spc="-4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dirty="0">
                <a:solidFill>
                  <a:srgbClr val="0031A0"/>
                </a:solidFill>
                <a:latin typeface="Trebuchet MS"/>
                <a:cs typeface="Trebuchet MS"/>
              </a:rPr>
              <a:t>на</a:t>
            </a:r>
            <a:r>
              <a:rPr sz="1200" b="1" spc="-4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основе</a:t>
            </a:r>
            <a:r>
              <a:rPr sz="1200" b="1" spc="-4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традиционных </a:t>
            </a:r>
            <a:r>
              <a:rPr sz="1200" b="1" spc="-30" dirty="0">
                <a:solidFill>
                  <a:srgbClr val="0031A0"/>
                </a:solidFill>
                <a:latin typeface="Trebuchet MS"/>
                <a:cs typeface="Trebuchet MS"/>
              </a:rPr>
              <a:t>российских</a:t>
            </a:r>
            <a:r>
              <a:rPr sz="1200" b="1" spc="-5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30" dirty="0">
                <a:solidFill>
                  <a:srgbClr val="0031A0"/>
                </a:solidFill>
                <a:latin typeface="Trebuchet MS"/>
                <a:cs typeface="Trebuchet MS"/>
              </a:rPr>
              <a:t>духовных</a:t>
            </a:r>
            <a:r>
              <a:rPr sz="1200" b="1" spc="-5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dirty="0">
                <a:solidFill>
                  <a:srgbClr val="0031A0"/>
                </a:solidFill>
                <a:latin typeface="Trebuchet MS"/>
                <a:cs typeface="Trebuchet MS"/>
              </a:rPr>
              <a:t>и</a:t>
            </a:r>
            <a:r>
              <a:rPr sz="1200" b="1" spc="-4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нравственных </a:t>
            </a:r>
            <a:r>
              <a:rPr sz="1200" b="1" spc="-45" dirty="0">
                <a:solidFill>
                  <a:srgbClr val="0031A0"/>
                </a:solidFill>
                <a:latin typeface="Trebuchet MS"/>
                <a:cs typeface="Trebuchet MS"/>
              </a:rPr>
              <a:t>ценностей,</a:t>
            </a:r>
            <a:r>
              <a:rPr sz="1200" b="1" spc="-3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dirty="0">
                <a:solidFill>
                  <a:srgbClr val="0031A0"/>
                </a:solidFill>
                <a:latin typeface="Trebuchet MS"/>
                <a:cs typeface="Trebuchet MS"/>
              </a:rPr>
              <a:t>а</a:t>
            </a:r>
            <a:r>
              <a:rPr sz="1200" b="1" spc="-35" dirty="0">
                <a:solidFill>
                  <a:srgbClr val="0031A0"/>
                </a:solidFill>
                <a:latin typeface="Trebuchet MS"/>
                <a:cs typeface="Trebuchet MS"/>
              </a:rPr>
              <a:t> также </a:t>
            </a:r>
            <a:r>
              <a:rPr sz="1200" b="1" spc="-20" dirty="0">
                <a:solidFill>
                  <a:srgbClr val="0031A0"/>
                </a:solidFill>
                <a:latin typeface="Trebuchet MS"/>
                <a:cs typeface="Trebuchet MS"/>
              </a:rPr>
              <a:t>развитие</a:t>
            </a:r>
            <a:r>
              <a:rPr sz="1200" b="1" spc="-3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40" dirty="0">
                <a:solidFill>
                  <a:srgbClr val="0031A0"/>
                </a:solidFill>
                <a:latin typeface="Trebuchet MS"/>
                <a:cs typeface="Trebuchet MS"/>
              </a:rPr>
              <a:t>у</a:t>
            </a:r>
            <a:r>
              <a:rPr sz="1200" b="1" spc="-3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60" dirty="0">
                <a:solidFill>
                  <a:srgbClr val="0031A0"/>
                </a:solidFill>
                <a:latin typeface="Trebuchet MS"/>
                <a:cs typeface="Trebuchet MS"/>
              </a:rPr>
              <a:t>детей</a:t>
            </a:r>
            <a:r>
              <a:rPr sz="1200" b="1" spc="-3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50" dirty="0">
                <a:solidFill>
                  <a:srgbClr val="0031A0"/>
                </a:solidFill>
                <a:latin typeface="Trebuchet MS"/>
                <a:cs typeface="Trebuchet MS"/>
              </a:rPr>
              <a:t>и </a:t>
            </a:r>
            <a:r>
              <a:rPr sz="1200" b="1" spc="-35" dirty="0">
                <a:solidFill>
                  <a:srgbClr val="0031A0"/>
                </a:solidFill>
                <a:latin typeface="Trebuchet MS"/>
                <a:cs typeface="Trebuchet MS"/>
              </a:rPr>
              <a:t>молодежи</a:t>
            </a:r>
            <a:r>
              <a:rPr sz="1200" b="1" spc="-4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25" dirty="0">
                <a:solidFill>
                  <a:srgbClr val="0031A0"/>
                </a:solidFill>
                <a:latin typeface="Trebuchet MS"/>
                <a:cs typeface="Trebuchet MS"/>
              </a:rPr>
              <a:t>общественно</a:t>
            </a:r>
            <a:r>
              <a:rPr sz="1200" b="1" spc="-4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значимой</a:t>
            </a:r>
            <a:r>
              <a:rPr sz="1200" b="1" spc="-3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dirty="0">
                <a:solidFill>
                  <a:srgbClr val="0031A0"/>
                </a:solidFill>
                <a:latin typeface="Trebuchet MS"/>
                <a:cs typeface="Trebuchet MS"/>
              </a:rPr>
              <a:t>и</a:t>
            </a:r>
            <a:r>
              <a:rPr sz="1200" b="1" spc="-4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творческой </a:t>
            </a:r>
            <a:r>
              <a:rPr sz="1200" b="1" spc="-35" dirty="0">
                <a:solidFill>
                  <a:srgbClr val="0031A0"/>
                </a:solidFill>
                <a:latin typeface="Trebuchet MS"/>
                <a:cs typeface="Trebuchet MS"/>
              </a:rPr>
              <a:t>активности,</a:t>
            </a: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20" dirty="0">
                <a:solidFill>
                  <a:srgbClr val="0031A0"/>
                </a:solidFill>
                <a:latin typeface="Trebuchet MS"/>
                <a:cs typeface="Trebuchet MS"/>
              </a:rPr>
              <a:t>высоких</a:t>
            </a:r>
            <a:r>
              <a:rPr sz="1200" b="1" spc="-1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20" dirty="0">
                <a:solidFill>
                  <a:srgbClr val="0031A0"/>
                </a:solidFill>
                <a:latin typeface="Trebuchet MS"/>
                <a:cs typeface="Trebuchet MS"/>
              </a:rPr>
              <a:t>нравственных</a:t>
            </a:r>
            <a:r>
              <a:rPr sz="1200" b="1" spc="-1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качеств, </a:t>
            </a:r>
            <a:r>
              <a:rPr sz="1200" b="1" dirty="0">
                <a:solidFill>
                  <a:srgbClr val="0031A0"/>
                </a:solidFill>
                <a:latin typeface="Trebuchet MS"/>
                <a:cs typeface="Trebuchet MS"/>
              </a:rPr>
              <a:t>любви</a:t>
            </a:r>
            <a:r>
              <a:rPr sz="1200" b="1" spc="-4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dirty="0">
                <a:solidFill>
                  <a:srgbClr val="0031A0"/>
                </a:solidFill>
                <a:latin typeface="Trebuchet MS"/>
                <a:cs typeface="Trebuchet MS"/>
              </a:rPr>
              <a:t>и</a:t>
            </a:r>
            <a:r>
              <a:rPr sz="1200" b="1" spc="-4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20" dirty="0">
                <a:solidFill>
                  <a:srgbClr val="0031A0"/>
                </a:solidFill>
                <a:latin typeface="Trebuchet MS"/>
                <a:cs typeface="Trebuchet MS"/>
              </a:rPr>
              <a:t>уважения</a:t>
            </a:r>
            <a:r>
              <a:rPr sz="1200" b="1" spc="-4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dirty="0">
                <a:solidFill>
                  <a:srgbClr val="0031A0"/>
                </a:solidFill>
                <a:latin typeface="Trebuchet MS"/>
                <a:cs typeface="Trebuchet MS"/>
              </a:rPr>
              <a:t>к</a:t>
            </a:r>
            <a:r>
              <a:rPr sz="1200" b="1" spc="-5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Отечеству.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41417" y="3585464"/>
            <a:ext cx="30219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solidFill>
                  <a:srgbClr val="0031A0"/>
                </a:solidFill>
                <a:latin typeface="Trebuchet MS"/>
                <a:cs typeface="Trebuchet MS"/>
              </a:rPr>
              <a:t>Статья</a:t>
            </a:r>
            <a:r>
              <a:rPr sz="900" b="1" spc="-4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55" dirty="0">
                <a:solidFill>
                  <a:srgbClr val="0031A0"/>
                </a:solidFill>
                <a:latin typeface="Trebuchet MS"/>
                <a:cs typeface="Trebuchet MS"/>
              </a:rPr>
              <a:t>2,</a:t>
            </a:r>
            <a:r>
              <a:rPr sz="900" b="1" spc="-4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25" dirty="0">
                <a:solidFill>
                  <a:srgbClr val="0031A0"/>
                </a:solidFill>
                <a:latin typeface="Trebuchet MS"/>
                <a:cs typeface="Trebuchet MS"/>
              </a:rPr>
              <a:t>пункт</a:t>
            </a:r>
            <a:r>
              <a:rPr sz="900" b="1" spc="-3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125" dirty="0">
                <a:solidFill>
                  <a:srgbClr val="0031A0"/>
                </a:solidFill>
                <a:latin typeface="Trebuchet MS"/>
                <a:cs typeface="Trebuchet MS"/>
              </a:rPr>
              <a:t>1,</a:t>
            </a:r>
            <a:r>
              <a:rPr sz="900" b="1" spc="-4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dirty="0">
                <a:solidFill>
                  <a:srgbClr val="0031A0"/>
                </a:solidFill>
                <a:latin typeface="Trebuchet MS"/>
                <a:cs typeface="Trebuchet MS"/>
              </a:rPr>
              <a:t>пп</a:t>
            </a:r>
            <a:r>
              <a:rPr sz="900" b="1" spc="-3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dirty="0">
                <a:solidFill>
                  <a:srgbClr val="0031A0"/>
                </a:solidFill>
                <a:latin typeface="Trebuchet MS"/>
                <a:cs typeface="Trebuchet MS"/>
              </a:rPr>
              <a:t>4</a:t>
            </a:r>
            <a:r>
              <a:rPr sz="900" b="1" spc="-3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10" dirty="0">
                <a:solidFill>
                  <a:srgbClr val="0031A0"/>
                </a:solidFill>
                <a:latin typeface="Trebuchet MS"/>
                <a:cs typeface="Trebuchet MS"/>
              </a:rPr>
              <a:t>Федерального</a:t>
            </a:r>
            <a:r>
              <a:rPr sz="900" b="1" spc="-4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dirty="0">
                <a:solidFill>
                  <a:srgbClr val="0031A0"/>
                </a:solidFill>
                <a:latin typeface="Trebuchet MS"/>
                <a:cs typeface="Trebuchet MS"/>
              </a:rPr>
              <a:t>закона</a:t>
            </a:r>
            <a:r>
              <a:rPr sz="900" b="1" spc="-3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140" dirty="0">
                <a:solidFill>
                  <a:srgbClr val="0031A0"/>
                </a:solidFill>
                <a:latin typeface="Trebuchet MS"/>
                <a:cs typeface="Trebuchet MS"/>
              </a:rPr>
              <a:t>№</a:t>
            </a:r>
            <a:r>
              <a:rPr sz="900" b="1" spc="-3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50" dirty="0">
                <a:solidFill>
                  <a:srgbClr val="0031A0"/>
                </a:solidFill>
                <a:latin typeface="Trebuchet MS"/>
                <a:cs typeface="Trebuchet MS"/>
              </a:rPr>
              <a:t>261-</a:t>
            </a:r>
            <a:r>
              <a:rPr sz="900" b="1" spc="25" dirty="0">
                <a:solidFill>
                  <a:srgbClr val="0031A0"/>
                </a:solidFill>
                <a:latin typeface="Trebuchet MS"/>
                <a:cs typeface="Trebuchet MS"/>
              </a:rPr>
              <a:t>ФЗ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698432" y="1281619"/>
            <a:ext cx="3366770" cy="3381375"/>
          </a:xfrm>
          <a:custGeom>
            <a:avLst/>
            <a:gdLst/>
            <a:ahLst/>
            <a:cxnLst/>
            <a:rect l="l" t="t" r="r" b="b"/>
            <a:pathLst>
              <a:path w="3366770" h="3381375">
                <a:moveTo>
                  <a:pt x="2401329" y="0"/>
                </a:moveTo>
                <a:lnTo>
                  <a:pt x="965037" y="0"/>
                </a:lnTo>
                <a:lnTo>
                  <a:pt x="916872" y="1181"/>
                </a:lnTo>
                <a:lnTo>
                  <a:pt x="869318" y="4687"/>
                </a:lnTo>
                <a:lnTo>
                  <a:pt x="822431" y="10463"/>
                </a:lnTo>
                <a:lnTo>
                  <a:pt x="776265" y="18454"/>
                </a:lnTo>
                <a:lnTo>
                  <a:pt x="730877" y="28604"/>
                </a:lnTo>
                <a:lnTo>
                  <a:pt x="686321" y="40858"/>
                </a:lnTo>
                <a:lnTo>
                  <a:pt x="642653" y="55161"/>
                </a:lnTo>
                <a:lnTo>
                  <a:pt x="599928" y="71458"/>
                </a:lnTo>
                <a:lnTo>
                  <a:pt x="558201" y="89692"/>
                </a:lnTo>
                <a:lnTo>
                  <a:pt x="517528" y="109810"/>
                </a:lnTo>
                <a:lnTo>
                  <a:pt x="477964" y="131755"/>
                </a:lnTo>
                <a:lnTo>
                  <a:pt x="439564" y="155473"/>
                </a:lnTo>
                <a:lnTo>
                  <a:pt x="402383" y="180908"/>
                </a:lnTo>
                <a:lnTo>
                  <a:pt x="366477" y="208004"/>
                </a:lnTo>
                <a:lnTo>
                  <a:pt x="331901" y="236707"/>
                </a:lnTo>
                <a:lnTo>
                  <a:pt x="298711" y="266961"/>
                </a:lnTo>
                <a:lnTo>
                  <a:pt x="266961" y="298711"/>
                </a:lnTo>
                <a:lnTo>
                  <a:pt x="236707" y="331901"/>
                </a:lnTo>
                <a:lnTo>
                  <a:pt x="208004" y="366477"/>
                </a:lnTo>
                <a:lnTo>
                  <a:pt x="180908" y="402383"/>
                </a:lnTo>
                <a:lnTo>
                  <a:pt x="155473" y="439564"/>
                </a:lnTo>
                <a:lnTo>
                  <a:pt x="131755" y="477964"/>
                </a:lnTo>
                <a:lnTo>
                  <a:pt x="109810" y="517528"/>
                </a:lnTo>
                <a:lnTo>
                  <a:pt x="89692" y="558201"/>
                </a:lnTo>
                <a:lnTo>
                  <a:pt x="71458" y="599928"/>
                </a:lnTo>
                <a:lnTo>
                  <a:pt x="55161" y="642653"/>
                </a:lnTo>
                <a:lnTo>
                  <a:pt x="40858" y="686321"/>
                </a:lnTo>
                <a:lnTo>
                  <a:pt x="28604" y="730877"/>
                </a:lnTo>
                <a:lnTo>
                  <a:pt x="18454" y="776265"/>
                </a:lnTo>
                <a:lnTo>
                  <a:pt x="10463" y="822431"/>
                </a:lnTo>
                <a:lnTo>
                  <a:pt x="4687" y="869318"/>
                </a:lnTo>
                <a:lnTo>
                  <a:pt x="1181" y="916872"/>
                </a:lnTo>
                <a:lnTo>
                  <a:pt x="0" y="965037"/>
                </a:lnTo>
                <a:lnTo>
                  <a:pt x="0" y="2415960"/>
                </a:lnTo>
                <a:lnTo>
                  <a:pt x="1181" y="2464125"/>
                </a:lnTo>
                <a:lnTo>
                  <a:pt x="4687" y="2511679"/>
                </a:lnTo>
                <a:lnTo>
                  <a:pt x="10463" y="2558566"/>
                </a:lnTo>
                <a:lnTo>
                  <a:pt x="18454" y="2604732"/>
                </a:lnTo>
                <a:lnTo>
                  <a:pt x="28604" y="2650120"/>
                </a:lnTo>
                <a:lnTo>
                  <a:pt x="40858" y="2694676"/>
                </a:lnTo>
                <a:lnTo>
                  <a:pt x="55161" y="2738344"/>
                </a:lnTo>
                <a:lnTo>
                  <a:pt x="71458" y="2781069"/>
                </a:lnTo>
                <a:lnTo>
                  <a:pt x="89692" y="2822796"/>
                </a:lnTo>
                <a:lnTo>
                  <a:pt x="109810" y="2863469"/>
                </a:lnTo>
                <a:lnTo>
                  <a:pt x="131755" y="2903033"/>
                </a:lnTo>
                <a:lnTo>
                  <a:pt x="155473" y="2941433"/>
                </a:lnTo>
                <a:lnTo>
                  <a:pt x="180908" y="2978614"/>
                </a:lnTo>
                <a:lnTo>
                  <a:pt x="208004" y="3014520"/>
                </a:lnTo>
                <a:lnTo>
                  <a:pt x="236707" y="3049096"/>
                </a:lnTo>
                <a:lnTo>
                  <a:pt x="266961" y="3082286"/>
                </a:lnTo>
                <a:lnTo>
                  <a:pt x="298711" y="3114036"/>
                </a:lnTo>
                <a:lnTo>
                  <a:pt x="331901" y="3144291"/>
                </a:lnTo>
                <a:lnTo>
                  <a:pt x="366477" y="3172993"/>
                </a:lnTo>
                <a:lnTo>
                  <a:pt x="402383" y="3200090"/>
                </a:lnTo>
                <a:lnTo>
                  <a:pt x="439564" y="3225525"/>
                </a:lnTo>
                <a:lnTo>
                  <a:pt x="477964" y="3249242"/>
                </a:lnTo>
                <a:lnTo>
                  <a:pt x="517528" y="3271187"/>
                </a:lnTo>
                <a:lnTo>
                  <a:pt x="558201" y="3291305"/>
                </a:lnTo>
                <a:lnTo>
                  <a:pt x="599928" y="3309540"/>
                </a:lnTo>
                <a:lnTo>
                  <a:pt x="642653" y="3325836"/>
                </a:lnTo>
                <a:lnTo>
                  <a:pt x="686321" y="3340139"/>
                </a:lnTo>
                <a:lnTo>
                  <a:pt x="730877" y="3352394"/>
                </a:lnTo>
                <a:lnTo>
                  <a:pt x="776265" y="3362544"/>
                </a:lnTo>
                <a:lnTo>
                  <a:pt x="822431" y="3370535"/>
                </a:lnTo>
                <a:lnTo>
                  <a:pt x="869318" y="3376311"/>
                </a:lnTo>
                <a:lnTo>
                  <a:pt x="916872" y="3379817"/>
                </a:lnTo>
                <a:lnTo>
                  <a:pt x="965037" y="3380998"/>
                </a:lnTo>
                <a:lnTo>
                  <a:pt x="2401329" y="3380998"/>
                </a:lnTo>
                <a:lnTo>
                  <a:pt x="2449495" y="3379817"/>
                </a:lnTo>
                <a:lnTo>
                  <a:pt x="2497048" y="3376311"/>
                </a:lnTo>
                <a:lnTo>
                  <a:pt x="2543936" y="3370535"/>
                </a:lnTo>
                <a:lnTo>
                  <a:pt x="2590101" y="3362544"/>
                </a:lnTo>
                <a:lnTo>
                  <a:pt x="2635489" y="3352394"/>
                </a:lnTo>
                <a:lnTo>
                  <a:pt x="2680045" y="3340139"/>
                </a:lnTo>
                <a:lnTo>
                  <a:pt x="2723713" y="3325836"/>
                </a:lnTo>
                <a:lnTo>
                  <a:pt x="2766438" y="3309540"/>
                </a:lnTo>
                <a:lnTo>
                  <a:pt x="2808165" y="3291305"/>
                </a:lnTo>
                <a:lnTo>
                  <a:pt x="2848839" y="3271187"/>
                </a:lnTo>
                <a:lnTo>
                  <a:pt x="2888403" y="3249242"/>
                </a:lnTo>
                <a:lnTo>
                  <a:pt x="2926803" y="3225525"/>
                </a:lnTo>
                <a:lnTo>
                  <a:pt x="2963984" y="3200090"/>
                </a:lnTo>
                <a:lnTo>
                  <a:pt x="2999890" y="3172993"/>
                </a:lnTo>
                <a:lnTo>
                  <a:pt x="3034466" y="3144291"/>
                </a:lnTo>
                <a:lnTo>
                  <a:pt x="3067656" y="3114036"/>
                </a:lnTo>
                <a:lnTo>
                  <a:pt x="3099406" y="3082286"/>
                </a:lnTo>
                <a:lnTo>
                  <a:pt x="3129660" y="3049096"/>
                </a:lnTo>
                <a:lnTo>
                  <a:pt x="3158363" y="3014520"/>
                </a:lnTo>
                <a:lnTo>
                  <a:pt x="3185460" y="2978614"/>
                </a:lnTo>
                <a:lnTo>
                  <a:pt x="3210894" y="2941433"/>
                </a:lnTo>
                <a:lnTo>
                  <a:pt x="3234612" y="2903033"/>
                </a:lnTo>
                <a:lnTo>
                  <a:pt x="3256557" y="2863469"/>
                </a:lnTo>
                <a:lnTo>
                  <a:pt x="3276675" y="2822796"/>
                </a:lnTo>
                <a:lnTo>
                  <a:pt x="3294910" y="2781069"/>
                </a:lnTo>
                <a:lnTo>
                  <a:pt x="3311206" y="2738344"/>
                </a:lnTo>
                <a:lnTo>
                  <a:pt x="3325509" y="2694676"/>
                </a:lnTo>
                <a:lnTo>
                  <a:pt x="3337764" y="2650120"/>
                </a:lnTo>
                <a:lnTo>
                  <a:pt x="3347914" y="2604732"/>
                </a:lnTo>
                <a:lnTo>
                  <a:pt x="3355905" y="2558566"/>
                </a:lnTo>
                <a:lnTo>
                  <a:pt x="3361681" y="2511679"/>
                </a:lnTo>
                <a:lnTo>
                  <a:pt x="3365187" y="2464125"/>
                </a:lnTo>
                <a:lnTo>
                  <a:pt x="3366368" y="2415960"/>
                </a:lnTo>
                <a:lnTo>
                  <a:pt x="3366368" y="965037"/>
                </a:lnTo>
                <a:lnTo>
                  <a:pt x="3365187" y="916872"/>
                </a:lnTo>
                <a:lnTo>
                  <a:pt x="3361681" y="869318"/>
                </a:lnTo>
                <a:lnTo>
                  <a:pt x="3355905" y="822431"/>
                </a:lnTo>
                <a:lnTo>
                  <a:pt x="3347914" y="776265"/>
                </a:lnTo>
                <a:lnTo>
                  <a:pt x="3337764" y="730877"/>
                </a:lnTo>
                <a:lnTo>
                  <a:pt x="3325509" y="686321"/>
                </a:lnTo>
                <a:lnTo>
                  <a:pt x="3311206" y="642653"/>
                </a:lnTo>
                <a:lnTo>
                  <a:pt x="3294910" y="599928"/>
                </a:lnTo>
                <a:lnTo>
                  <a:pt x="3276675" y="558201"/>
                </a:lnTo>
                <a:lnTo>
                  <a:pt x="3256557" y="517528"/>
                </a:lnTo>
                <a:lnTo>
                  <a:pt x="3234612" y="477964"/>
                </a:lnTo>
                <a:lnTo>
                  <a:pt x="3210894" y="439564"/>
                </a:lnTo>
                <a:lnTo>
                  <a:pt x="3185460" y="402383"/>
                </a:lnTo>
                <a:lnTo>
                  <a:pt x="3158363" y="366477"/>
                </a:lnTo>
                <a:lnTo>
                  <a:pt x="3129660" y="331901"/>
                </a:lnTo>
                <a:lnTo>
                  <a:pt x="3099406" y="298711"/>
                </a:lnTo>
                <a:lnTo>
                  <a:pt x="3067656" y="266961"/>
                </a:lnTo>
                <a:lnTo>
                  <a:pt x="3034466" y="236707"/>
                </a:lnTo>
                <a:lnTo>
                  <a:pt x="2999890" y="208004"/>
                </a:lnTo>
                <a:lnTo>
                  <a:pt x="2963984" y="180908"/>
                </a:lnTo>
                <a:lnTo>
                  <a:pt x="2926803" y="155473"/>
                </a:lnTo>
                <a:lnTo>
                  <a:pt x="2888403" y="131755"/>
                </a:lnTo>
                <a:lnTo>
                  <a:pt x="2848839" y="109810"/>
                </a:lnTo>
                <a:lnTo>
                  <a:pt x="2808165" y="89692"/>
                </a:lnTo>
                <a:lnTo>
                  <a:pt x="2766438" y="71458"/>
                </a:lnTo>
                <a:lnTo>
                  <a:pt x="2723713" y="55161"/>
                </a:lnTo>
                <a:lnTo>
                  <a:pt x="2680045" y="40858"/>
                </a:lnTo>
                <a:lnTo>
                  <a:pt x="2635489" y="28604"/>
                </a:lnTo>
                <a:lnTo>
                  <a:pt x="2590101" y="18454"/>
                </a:lnTo>
                <a:lnTo>
                  <a:pt x="2543936" y="10463"/>
                </a:lnTo>
                <a:lnTo>
                  <a:pt x="2497048" y="4687"/>
                </a:lnTo>
                <a:lnTo>
                  <a:pt x="2449495" y="1181"/>
                </a:lnTo>
                <a:lnTo>
                  <a:pt x="24013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059821" y="1346708"/>
            <a:ext cx="2425700" cy="754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0450">
              <a:lnSpc>
                <a:spcPts val="1415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Задачи</a:t>
            </a:r>
            <a:endParaRPr sz="1200">
              <a:latin typeface="Trebuchet MS"/>
              <a:cs typeface="Trebuchet MS"/>
            </a:endParaRPr>
          </a:p>
          <a:p>
            <a:pPr marL="184785" indent="-172085">
              <a:lnSpc>
                <a:spcPts val="1415"/>
              </a:lnSpc>
              <a:buFont typeface="Arial MT"/>
              <a:buChar char="•"/>
              <a:tabLst>
                <a:tab pos="184785" algn="l"/>
              </a:tabLst>
            </a:pPr>
            <a:r>
              <a:rPr sz="1200" b="1" spc="-20" dirty="0">
                <a:solidFill>
                  <a:srgbClr val="0031A0"/>
                </a:solidFill>
                <a:latin typeface="Trebuchet MS"/>
                <a:cs typeface="Trebuchet MS"/>
              </a:rPr>
              <a:t>Содействие</a:t>
            </a:r>
            <a:r>
              <a:rPr sz="1200" b="1" spc="-4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проведению</a:t>
            </a:r>
            <a:endParaRPr sz="1200">
              <a:latin typeface="Trebuchet MS"/>
              <a:cs typeface="Trebuchet MS"/>
            </a:endParaRPr>
          </a:p>
          <a:p>
            <a:pPr marL="184150">
              <a:lnSpc>
                <a:spcPts val="1415"/>
              </a:lnSpc>
              <a:spcBef>
                <a:spcPts val="70"/>
              </a:spcBef>
            </a:pPr>
            <a:r>
              <a:rPr sz="1200" b="1" spc="-25" dirty="0">
                <a:solidFill>
                  <a:srgbClr val="0031A0"/>
                </a:solidFill>
                <a:latin typeface="Trebuchet MS"/>
                <a:cs typeface="Trebuchet MS"/>
              </a:rPr>
              <a:t>государственной</a:t>
            </a: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 политики</a:t>
            </a:r>
            <a:endParaRPr sz="1200">
              <a:latin typeface="Trebuchet MS"/>
              <a:cs typeface="Trebuchet MS"/>
            </a:endParaRPr>
          </a:p>
          <a:p>
            <a:pPr marL="184150">
              <a:lnSpc>
                <a:spcPts val="1415"/>
              </a:lnSpc>
            </a:pPr>
            <a:r>
              <a:rPr sz="1200" b="1" spc="50" dirty="0">
                <a:solidFill>
                  <a:srgbClr val="0031A0"/>
                </a:solidFill>
                <a:latin typeface="Trebuchet MS"/>
                <a:cs typeface="Trebuchet MS"/>
              </a:rPr>
              <a:t>в</a:t>
            </a:r>
            <a:r>
              <a:rPr sz="1200" b="1" spc="-4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40" dirty="0">
                <a:solidFill>
                  <a:srgbClr val="0031A0"/>
                </a:solidFill>
                <a:latin typeface="Trebuchet MS"/>
                <a:cs typeface="Trebuchet MS"/>
              </a:rPr>
              <a:t>интересах</a:t>
            </a:r>
            <a:r>
              <a:rPr sz="1200" b="1" spc="-4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60" dirty="0">
                <a:solidFill>
                  <a:srgbClr val="0031A0"/>
                </a:solidFill>
                <a:latin typeface="Trebuchet MS"/>
                <a:cs typeface="Trebuchet MS"/>
              </a:rPr>
              <a:t>детей</a:t>
            </a:r>
            <a:r>
              <a:rPr sz="1200" b="1" spc="-4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dirty="0">
                <a:solidFill>
                  <a:srgbClr val="0031A0"/>
                </a:solidFill>
                <a:latin typeface="Trebuchet MS"/>
                <a:cs typeface="Trebuchet MS"/>
              </a:rPr>
              <a:t>и</a:t>
            </a:r>
            <a:r>
              <a:rPr sz="1200" b="1" spc="-4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молодежи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59821" y="2261108"/>
            <a:ext cx="2582545" cy="7543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0" marR="5080" indent="-171450">
              <a:lnSpc>
                <a:spcPct val="99400"/>
              </a:lnSpc>
              <a:spcBef>
                <a:spcPts val="105"/>
              </a:spcBef>
              <a:buFont typeface="Arial MT"/>
              <a:buChar char="•"/>
              <a:tabLst>
                <a:tab pos="184150" algn="l"/>
              </a:tabLst>
            </a:pPr>
            <a:r>
              <a:rPr sz="1200" b="1" spc="-20" dirty="0">
                <a:solidFill>
                  <a:srgbClr val="0031A0"/>
                </a:solidFill>
                <a:latin typeface="Trebuchet MS"/>
                <a:cs typeface="Trebuchet MS"/>
              </a:rPr>
              <a:t>Содействие</a:t>
            </a:r>
            <a:r>
              <a:rPr sz="1200" b="1" spc="-4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воспитанию</a:t>
            </a:r>
            <a:r>
              <a:rPr sz="1200" b="1" spc="-3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детей, </a:t>
            </a:r>
            <a:r>
              <a:rPr sz="1200" b="1" spc="-65" dirty="0">
                <a:solidFill>
                  <a:srgbClr val="0031A0"/>
                </a:solidFill>
                <a:latin typeface="Trebuchet MS"/>
                <a:cs typeface="Trebuchet MS"/>
              </a:rPr>
              <a:t>их</a:t>
            </a:r>
            <a:r>
              <a:rPr sz="1200" b="1" spc="-4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профессиональной </a:t>
            </a:r>
            <a:r>
              <a:rPr sz="1200" b="1" spc="-40" dirty="0">
                <a:solidFill>
                  <a:srgbClr val="0031A0"/>
                </a:solidFill>
                <a:latin typeface="Trebuchet MS"/>
                <a:cs typeface="Trebuchet MS"/>
              </a:rPr>
              <a:t>ориентации,</a:t>
            </a:r>
            <a:r>
              <a:rPr sz="1200" b="1" spc="-3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организации</a:t>
            </a:r>
            <a:r>
              <a:rPr sz="1200" b="1" spc="-2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досуга </a:t>
            </a:r>
            <a:r>
              <a:rPr sz="1200" b="1" spc="-60" dirty="0">
                <a:solidFill>
                  <a:srgbClr val="0031A0"/>
                </a:solidFill>
                <a:latin typeface="Trebuchet MS"/>
                <a:cs typeface="Trebuchet MS"/>
              </a:rPr>
              <a:t>детей</a:t>
            </a:r>
            <a:r>
              <a:rPr sz="1200" b="1" spc="-4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dirty="0">
                <a:solidFill>
                  <a:srgbClr val="0031A0"/>
                </a:solidFill>
                <a:latin typeface="Trebuchet MS"/>
                <a:cs typeface="Trebuchet MS"/>
              </a:rPr>
              <a:t>и</a:t>
            </a:r>
            <a:r>
              <a:rPr sz="1200" b="1" spc="-4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молодежи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59821" y="3175507"/>
            <a:ext cx="2571750" cy="7543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0" marR="5080" indent="-171450">
              <a:lnSpc>
                <a:spcPct val="99400"/>
              </a:lnSpc>
              <a:spcBef>
                <a:spcPts val="105"/>
              </a:spcBef>
              <a:buFont typeface="Arial MT"/>
              <a:buChar char="•"/>
              <a:tabLst>
                <a:tab pos="184150" algn="l"/>
              </a:tabLst>
            </a:pP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Создание</a:t>
            </a:r>
            <a:r>
              <a:rPr sz="1200" b="1" spc="-5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dirty="0">
                <a:solidFill>
                  <a:srgbClr val="0031A0"/>
                </a:solidFill>
                <a:latin typeface="Trebuchet MS"/>
                <a:cs typeface="Trebuchet MS"/>
              </a:rPr>
              <a:t>равных</a:t>
            </a:r>
            <a:r>
              <a:rPr sz="1200" b="1" spc="-5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возможностей </a:t>
            </a:r>
            <a:r>
              <a:rPr sz="1200" b="1" spc="-25" dirty="0">
                <a:solidFill>
                  <a:srgbClr val="0031A0"/>
                </a:solidFill>
                <a:latin typeface="Trebuchet MS"/>
                <a:cs typeface="Trebuchet MS"/>
              </a:rPr>
              <a:t>для всестороннего </a:t>
            </a: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развития</a:t>
            </a:r>
            <a:r>
              <a:rPr sz="1200" b="1" spc="-2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50" dirty="0">
                <a:solidFill>
                  <a:srgbClr val="0031A0"/>
                </a:solidFill>
                <a:latin typeface="Trebuchet MS"/>
                <a:cs typeface="Trebuchet MS"/>
              </a:rPr>
              <a:t>и </a:t>
            </a:r>
            <a:r>
              <a:rPr sz="1200" b="1" spc="-20" dirty="0">
                <a:solidFill>
                  <a:srgbClr val="0031A0"/>
                </a:solidFill>
                <a:latin typeface="Trebuchet MS"/>
                <a:cs typeface="Trebuchet MS"/>
              </a:rPr>
              <a:t>самореализации</a:t>
            </a:r>
            <a:r>
              <a:rPr sz="1200" b="1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60" dirty="0">
                <a:solidFill>
                  <a:srgbClr val="0031A0"/>
                </a:solidFill>
                <a:latin typeface="Trebuchet MS"/>
                <a:cs typeface="Trebuchet MS"/>
              </a:rPr>
              <a:t>детей</a:t>
            </a:r>
            <a:r>
              <a:rPr sz="1200" b="1" spc="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50" dirty="0">
                <a:solidFill>
                  <a:srgbClr val="0031A0"/>
                </a:solidFill>
                <a:latin typeface="Trebuchet MS"/>
                <a:cs typeface="Trebuchet MS"/>
              </a:rPr>
              <a:t>и </a:t>
            </a: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молодежи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98021" y="4088383"/>
            <a:ext cx="1805939" cy="302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67945">
              <a:lnSpc>
                <a:spcPct val="102200"/>
              </a:lnSpc>
              <a:spcBef>
                <a:spcPts val="75"/>
              </a:spcBef>
            </a:pPr>
            <a:r>
              <a:rPr sz="900" b="1" spc="-10" dirty="0">
                <a:solidFill>
                  <a:srgbClr val="0031A0"/>
                </a:solidFill>
                <a:latin typeface="Trebuchet MS"/>
                <a:cs typeface="Trebuchet MS"/>
              </a:rPr>
              <a:t>Статья</a:t>
            </a:r>
            <a:r>
              <a:rPr sz="900" b="1" spc="-4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55" dirty="0">
                <a:solidFill>
                  <a:srgbClr val="0031A0"/>
                </a:solidFill>
                <a:latin typeface="Trebuchet MS"/>
                <a:cs typeface="Trebuchet MS"/>
              </a:rPr>
              <a:t>2,</a:t>
            </a:r>
            <a:r>
              <a:rPr sz="900" b="1" spc="-5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25" dirty="0">
                <a:solidFill>
                  <a:srgbClr val="0031A0"/>
                </a:solidFill>
                <a:latin typeface="Trebuchet MS"/>
                <a:cs typeface="Trebuchet MS"/>
              </a:rPr>
              <a:t>пункт</a:t>
            </a:r>
            <a:r>
              <a:rPr sz="900" b="1" spc="-4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125" dirty="0">
                <a:solidFill>
                  <a:srgbClr val="0031A0"/>
                </a:solidFill>
                <a:latin typeface="Trebuchet MS"/>
                <a:cs typeface="Trebuchet MS"/>
              </a:rPr>
              <a:t>1,</a:t>
            </a:r>
            <a:r>
              <a:rPr sz="900" b="1" spc="-5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dirty="0">
                <a:solidFill>
                  <a:srgbClr val="0031A0"/>
                </a:solidFill>
                <a:latin typeface="Trebuchet MS"/>
                <a:cs typeface="Trebuchet MS"/>
              </a:rPr>
              <a:t>пп</a:t>
            </a:r>
            <a:r>
              <a:rPr sz="900" b="1" spc="-4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125" dirty="0">
                <a:solidFill>
                  <a:srgbClr val="0031A0"/>
                </a:solidFill>
                <a:latin typeface="Trebuchet MS"/>
                <a:cs typeface="Trebuchet MS"/>
              </a:rPr>
              <a:t>1,</a:t>
            </a:r>
            <a:r>
              <a:rPr sz="900" b="1" spc="-5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dirty="0">
                <a:solidFill>
                  <a:srgbClr val="0031A0"/>
                </a:solidFill>
                <a:latin typeface="Trebuchet MS"/>
                <a:cs typeface="Trebuchet MS"/>
              </a:rPr>
              <a:t>пп</a:t>
            </a:r>
            <a:r>
              <a:rPr sz="900" b="1" spc="-4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45" dirty="0">
                <a:solidFill>
                  <a:srgbClr val="0031A0"/>
                </a:solidFill>
                <a:latin typeface="Trebuchet MS"/>
                <a:cs typeface="Trebuchet MS"/>
              </a:rPr>
              <a:t>2,</a:t>
            </a:r>
            <a:r>
              <a:rPr sz="900" b="1" spc="-5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25" dirty="0">
                <a:solidFill>
                  <a:srgbClr val="0031A0"/>
                </a:solidFill>
                <a:latin typeface="Trebuchet MS"/>
                <a:cs typeface="Trebuchet MS"/>
              </a:rPr>
              <a:t>пп3 </a:t>
            </a:r>
            <a:r>
              <a:rPr sz="900" b="1" spc="-10" dirty="0">
                <a:solidFill>
                  <a:srgbClr val="0031A0"/>
                </a:solidFill>
                <a:latin typeface="Trebuchet MS"/>
                <a:cs typeface="Trebuchet MS"/>
              </a:rPr>
              <a:t>Федерального</a:t>
            </a:r>
            <a:r>
              <a:rPr sz="900" b="1" spc="-3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dirty="0">
                <a:solidFill>
                  <a:srgbClr val="0031A0"/>
                </a:solidFill>
                <a:latin typeface="Trebuchet MS"/>
                <a:cs typeface="Trebuchet MS"/>
              </a:rPr>
              <a:t>закона</a:t>
            </a:r>
            <a:r>
              <a:rPr sz="900" b="1" spc="-2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140" dirty="0">
                <a:solidFill>
                  <a:srgbClr val="0031A0"/>
                </a:solidFill>
                <a:latin typeface="Trebuchet MS"/>
                <a:cs typeface="Trebuchet MS"/>
              </a:rPr>
              <a:t>№</a:t>
            </a:r>
            <a:r>
              <a:rPr sz="900" b="1" spc="-2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55" dirty="0">
                <a:solidFill>
                  <a:srgbClr val="0031A0"/>
                </a:solidFill>
                <a:latin typeface="Trebuchet MS"/>
                <a:cs typeface="Trebuchet MS"/>
              </a:rPr>
              <a:t>261-</a:t>
            </a:r>
            <a:r>
              <a:rPr sz="900" b="1" spc="15" dirty="0">
                <a:solidFill>
                  <a:srgbClr val="0031A0"/>
                </a:solidFill>
                <a:latin typeface="Trebuchet MS"/>
                <a:cs typeface="Trebuchet MS"/>
              </a:rPr>
              <a:t>ФЗ</a:t>
            </a:r>
            <a:endParaRPr sz="90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581845" y="984326"/>
            <a:ext cx="2299970" cy="4185920"/>
            <a:chOff x="4581845" y="984326"/>
            <a:chExt cx="2299970" cy="418592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81845" y="984326"/>
              <a:ext cx="2299467" cy="212804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81845" y="2988200"/>
              <a:ext cx="2299467" cy="2181715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9822801" y="5424423"/>
            <a:ext cx="189865" cy="19558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100" b="1" spc="-25" dirty="0">
                <a:solidFill>
                  <a:srgbClr val="FFFFFF"/>
                </a:solidFill>
                <a:latin typeface="Trebuchet MS"/>
                <a:cs typeface="Trebuchet MS"/>
              </a:rPr>
              <a:t>04</a:t>
            </a:r>
            <a:endParaRPr sz="11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5714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96939" y="104139"/>
            <a:ext cx="1820545" cy="8820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24130">
              <a:lnSpc>
                <a:spcPct val="100699"/>
              </a:lnSpc>
              <a:spcBef>
                <a:spcPts val="75"/>
              </a:spcBef>
            </a:pPr>
            <a:r>
              <a:rPr spc="-10" dirty="0"/>
              <a:t>Структура Движения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3873432" y="240724"/>
            <a:ext cx="2785745" cy="559435"/>
            <a:chOff x="3873432" y="240724"/>
            <a:chExt cx="2785745" cy="559435"/>
          </a:xfrm>
        </p:grpSpPr>
        <p:sp>
          <p:nvSpPr>
            <p:cNvPr id="5" name="object 5"/>
            <p:cNvSpPr/>
            <p:nvPr/>
          </p:nvSpPr>
          <p:spPr>
            <a:xfrm>
              <a:off x="3879782" y="247074"/>
              <a:ext cx="2773045" cy="546735"/>
            </a:xfrm>
            <a:custGeom>
              <a:avLst/>
              <a:gdLst/>
              <a:ahLst/>
              <a:cxnLst/>
              <a:rect l="l" t="t" r="r" b="b"/>
              <a:pathLst>
                <a:path w="2773045" h="546735">
                  <a:moveTo>
                    <a:pt x="2681438" y="0"/>
                  </a:moveTo>
                  <a:lnTo>
                    <a:pt x="91048" y="0"/>
                  </a:lnTo>
                  <a:lnTo>
                    <a:pt x="55608" y="7155"/>
                  </a:lnTo>
                  <a:lnTo>
                    <a:pt x="26667" y="26667"/>
                  </a:lnTo>
                  <a:lnTo>
                    <a:pt x="7155" y="55608"/>
                  </a:lnTo>
                  <a:lnTo>
                    <a:pt x="0" y="91048"/>
                  </a:lnTo>
                  <a:lnTo>
                    <a:pt x="0" y="455227"/>
                  </a:lnTo>
                  <a:lnTo>
                    <a:pt x="7155" y="490667"/>
                  </a:lnTo>
                  <a:lnTo>
                    <a:pt x="26667" y="519608"/>
                  </a:lnTo>
                  <a:lnTo>
                    <a:pt x="55608" y="539121"/>
                  </a:lnTo>
                  <a:lnTo>
                    <a:pt x="91048" y="546276"/>
                  </a:lnTo>
                  <a:lnTo>
                    <a:pt x="2681438" y="546276"/>
                  </a:lnTo>
                  <a:lnTo>
                    <a:pt x="2716879" y="539121"/>
                  </a:lnTo>
                  <a:lnTo>
                    <a:pt x="2745820" y="519608"/>
                  </a:lnTo>
                  <a:lnTo>
                    <a:pt x="2765332" y="490667"/>
                  </a:lnTo>
                  <a:lnTo>
                    <a:pt x="2772487" y="455227"/>
                  </a:lnTo>
                  <a:lnTo>
                    <a:pt x="2772487" y="91048"/>
                  </a:lnTo>
                  <a:lnTo>
                    <a:pt x="2765332" y="55608"/>
                  </a:lnTo>
                  <a:lnTo>
                    <a:pt x="2745820" y="26667"/>
                  </a:lnTo>
                  <a:lnTo>
                    <a:pt x="2716879" y="7155"/>
                  </a:lnTo>
                  <a:lnTo>
                    <a:pt x="26814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879782" y="247074"/>
              <a:ext cx="2773045" cy="546735"/>
            </a:xfrm>
            <a:custGeom>
              <a:avLst/>
              <a:gdLst/>
              <a:ahLst/>
              <a:cxnLst/>
              <a:rect l="l" t="t" r="r" b="b"/>
              <a:pathLst>
                <a:path w="2773045" h="546735">
                  <a:moveTo>
                    <a:pt x="0" y="91049"/>
                  </a:moveTo>
                  <a:lnTo>
                    <a:pt x="7155" y="55608"/>
                  </a:lnTo>
                  <a:lnTo>
                    <a:pt x="26667" y="26667"/>
                  </a:lnTo>
                  <a:lnTo>
                    <a:pt x="55608" y="7155"/>
                  </a:lnTo>
                  <a:lnTo>
                    <a:pt x="91048" y="0"/>
                  </a:lnTo>
                  <a:lnTo>
                    <a:pt x="2681439" y="0"/>
                  </a:lnTo>
                  <a:lnTo>
                    <a:pt x="2716879" y="7155"/>
                  </a:lnTo>
                  <a:lnTo>
                    <a:pt x="2745820" y="26667"/>
                  </a:lnTo>
                  <a:lnTo>
                    <a:pt x="2765332" y="55608"/>
                  </a:lnTo>
                  <a:lnTo>
                    <a:pt x="2772488" y="91049"/>
                  </a:lnTo>
                  <a:lnTo>
                    <a:pt x="2772488" y="455227"/>
                  </a:lnTo>
                  <a:lnTo>
                    <a:pt x="2765332" y="490667"/>
                  </a:lnTo>
                  <a:lnTo>
                    <a:pt x="2745820" y="519608"/>
                  </a:lnTo>
                  <a:lnTo>
                    <a:pt x="2716879" y="539120"/>
                  </a:lnTo>
                  <a:lnTo>
                    <a:pt x="2681439" y="546276"/>
                  </a:lnTo>
                  <a:lnTo>
                    <a:pt x="91048" y="546276"/>
                  </a:lnTo>
                  <a:lnTo>
                    <a:pt x="55608" y="539120"/>
                  </a:lnTo>
                  <a:lnTo>
                    <a:pt x="26667" y="519608"/>
                  </a:lnTo>
                  <a:lnTo>
                    <a:pt x="7155" y="490667"/>
                  </a:lnTo>
                  <a:lnTo>
                    <a:pt x="0" y="455227"/>
                  </a:lnTo>
                  <a:lnTo>
                    <a:pt x="0" y="91049"/>
                  </a:lnTo>
                  <a:close/>
                </a:path>
              </a:pathLst>
            </a:custGeom>
            <a:ln w="12700">
              <a:solidFill>
                <a:srgbClr val="547C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360358" y="316483"/>
            <a:ext cx="1812925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97155">
              <a:lnSpc>
                <a:spcPts val="1390"/>
              </a:lnSpc>
              <a:spcBef>
                <a:spcPts val="185"/>
              </a:spcBef>
            </a:pPr>
            <a:r>
              <a:rPr sz="1200" b="1" spc="-20" dirty="0">
                <a:solidFill>
                  <a:srgbClr val="0031A0"/>
                </a:solidFill>
                <a:latin typeface="Trebuchet MS"/>
                <a:cs typeface="Trebuchet MS"/>
              </a:rPr>
              <a:t>Высший</a:t>
            </a:r>
            <a:r>
              <a:rPr sz="1200" b="1" spc="-3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руководящий </a:t>
            </a:r>
            <a:r>
              <a:rPr sz="1200" b="1" spc="-25" dirty="0">
                <a:solidFill>
                  <a:srgbClr val="0031A0"/>
                </a:solidFill>
                <a:latin typeface="Trebuchet MS"/>
                <a:cs typeface="Trebuchet MS"/>
              </a:rPr>
              <a:t>орган</a:t>
            </a:r>
            <a:r>
              <a:rPr sz="1200" b="1" spc="-6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270" dirty="0">
                <a:solidFill>
                  <a:srgbClr val="0031A0"/>
                </a:solidFill>
                <a:latin typeface="Trebuchet MS"/>
                <a:cs typeface="Trebuchet MS"/>
              </a:rPr>
              <a:t>–</a:t>
            </a:r>
            <a:r>
              <a:rPr sz="1200" b="1" spc="-5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20" dirty="0">
                <a:solidFill>
                  <a:srgbClr val="0031A0"/>
                </a:solidFill>
                <a:latin typeface="Trebuchet MS"/>
                <a:cs typeface="Trebuchet MS"/>
              </a:rPr>
              <a:t>Съезд</a:t>
            </a:r>
            <a:r>
              <a:rPr sz="1200" b="1" spc="-5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30" dirty="0">
                <a:solidFill>
                  <a:srgbClr val="0031A0"/>
                </a:solidFill>
                <a:latin typeface="Trebuchet MS"/>
                <a:cs typeface="Trebuchet MS"/>
              </a:rPr>
              <a:t>Движения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873432" y="983251"/>
            <a:ext cx="2785745" cy="558800"/>
            <a:chOff x="3873432" y="983251"/>
            <a:chExt cx="2785745" cy="558800"/>
          </a:xfrm>
        </p:grpSpPr>
        <p:sp>
          <p:nvSpPr>
            <p:cNvPr id="9" name="object 9"/>
            <p:cNvSpPr/>
            <p:nvPr/>
          </p:nvSpPr>
          <p:spPr>
            <a:xfrm>
              <a:off x="3879782" y="989601"/>
              <a:ext cx="2773045" cy="546100"/>
            </a:xfrm>
            <a:custGeom>
              <a:avLst/>
              <a:gdLst/>
              <a:ahLst/>
              <a:cxnLst/>
              <a:rect l="l" t="t" r="r" b="b"/>
              <a:pathLst>
                <a:path w="2773045" h="546100">
                  <a:moveTo>
                    <a:pt x="2681527" y="0"/>
                  </a:moveTo>
                  <a:lnTo>
                    <a:pt x="90959" y="0"/>
                  </a:lnTo>
                  <a:lnTo>
                    <a:pt x="55554" y="7148"/>
                  </a:lnTo>
                  <a:lnTo>
                    <a:pt x="26641" y="26642"/>
                  </a:lnTo>
                  <a:lnTo>
                    <a:pt x="7148" y="55555"/>
                  </a:lnTo>
                  <a:lnTo>
                    <a:pt x="0" y="90961"/>
                  </a:lnTo>
                  <a:lnTo>
                    <a:pt x="0" y="454795"/>
                  </a:lnTo>
                  <a:lnTo>
                    <a:pt x="7148" y="490201"/>
                  </a:lnTo>
                  <a:lnTo>
                    <a:pt x="26641" y="519115"/>
                  </a:lnTo>
                  <a:lnTo>
                    <a:pt x="55554" y="538608"/>
                  </a:lnTo>
                  <a:lnTo>
                    <a:pt x="90959" y="545757"/>
                  </a:lnTo>
                  <a:lnTo>
                    <a:pt x="2681527" y="545757"/>
                  </a:lnTo>
                  <a:lnTo>
                    <a:pt x="2716933" y="538608"/>
                  </a:lnTo>
                  <a:lnTo>
                    <a:pt x="2745846" y="519115"/>
                  </a:lnTo>
                  <a:lnTo>
                    <a:pt x="2765340" y="490201"/>
                  </a:lnTo>
                  <a:lnTo>
                    <a:pt x="2772488" y="454795"/>
                  </a:lnTo>
                  <a:lnTo>
                    <a:pt x="2772488" y="90961"/>
                  </a:lnTo>
                  <a:lnTo>
                    <a:pt x="2765340" y="55555"/>
                  </a:lnTo>
                  <a:lnTo>
                    <a:pt x="2745846" y="26642"/>
                  </a:lnTo>
                  <a:lnTo>
                    <a:pt x="2716933" y="7148"/>
                  </a:lnTo>
                  <a:lnTo>
                    <a:pt x="26815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879782" y="989601"/>
              <a:ext cx="2773045" cy="546100"/>
            </a:xfrm>
            <a:custGeom>
              <a:avLst/>
              <a:gdLst/>
              <a:ahLst/>
              <a:cxnLst/>
              <a:rect l="l" t="t" r="r" b="b"/>
              <a:pathLst>
                <a:path w="2773045" h="546100">
                  <a:moveTo>
                    <a:pt x="0" y="90961"/>
                  </a:moveTo>
                  <a:lnTo>
                    <a:pt x="7148" y="55554"/>
                  </a:lnTo>
                  <a:lnTo>
                    <a:pt x="26641" y="26641"/>
                  </a:lnTo>
                  <a:lnTo>
                    <a:pt x="55554" y="7148"/>
                  </a:lnTo>
                  <a:lnTo>
                    <a:pt x="90960" y="0"/>
                  </a:lnTo>
                  <a:lnTo>
                    <a:pt x="2681528" y="0"/>
                  </a:lnTo>
                  <a:lnTo>
                    <a:pt x="2716934" y="7148"/>
                  </a:lnTo>
                  <a:lnTo>
                    <a:pt x="2745847" y="26641"/>
                  </a:lnTo>
                  <a:lnTo>
                    <a:pt x="2765340" y="55554"/>
                  </a:lnTo>
                  <a:lnTo>
                    <a:pt x="2772489" y="90961"/>
                  </a:lnTo>
                  <a:lnTo>
                    <a:pt x="2772489" y="454796"/>
                  </a:lnTo>
                  <a:lnTo>
                    <a:pt x="2765340" y="490202"/>
                  </a:lnTo>
                  <a:lnTo>
                    <a:pt x="2745847" y="519115"/>
                  </a:lnTo>
                  <a:lnTo>
                    <a:pt x="2716934" y="538608"/>
                  </a:lnTo>
                  <a:lnTo>
                    <a:pt x="2681528" y="545757"/>
                  </a:lnTo>
                  <a:lnTo>
                    <a:pt x="90960" y="545757"/>
                  </a:lnTo>
                  <a:lnTo>
                    <a:pt x="55554" y="538608"/>
                  </a:lnTo>
                  <a:lnTo>
                    <a:pt x="26641" y="519115"/>
                  </a:lnTo>
                  <a:lnTo>
                    <a:pt x="7148" y="490202"/>
                  </a:lnTo>
                  <a:lnTo>
                    <a:pt x="0" y="454796"/>
                  </a:lnTo>
                  <a:lnTo>
                    <a:pt x="0" y="90961"/>
                  </a:lnTo>
                  <a:close/>
                </a:path>
              </a:pathLst>
            </a:custGeom>
            <a:ln w="12700">
              <a:solidFill>
                <a:srgbClr val="547C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025394" y="1060195"/>
            <a:ext cx="2482850" cy="385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1415"/>
              </a:lnSpc>
              <a:spcBef>
                <a:spcPts val="100"/>
              </a:spcBef>
            </a:pPr>
            <a:r>
              <a:rPr sz="1200" b="1" spc="-35" dirty="0">
                <a:solidFill>
                  <a:srgbClr val="0031A0"/>
                </a:solidFill>
                <a:latin typeface="Trebuchet MS"/>
                <a:cs typeface="Trebuchet MS"/>
              </a:rPr>
              <a:t>Наблюдательный</a:t>
            </a:r>
            <a:r>
              <a:rPr sz="1200" b="1" spc="-2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25" dirty="0">
                <a:solidFill>
                  <a:srgbClr val="0031A0"/>
                </a:solidFill>
                <a:latin typeface="Trebuchet MS"/>
                <a:cs typeface="Trebuchet MS"/>
              </a:rPr>
              <a:t>орган</a:t>
            </a:r>
            <a:r>
              <a:rPr sz="1200" b="1" spc="-1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220" dirty="0">
                <a:solidFill>
                  <a:srgbClr val="0031A0"/>
                </a:solidFill>
                <a:latin typeface="Trebuchet MS"/>
                <a:cs typeface="Trebuchet MS"/>
              </a:rPr>
              <a:t>–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ts val="1415"/>
              </a:lnSpc>
            </a:pPr>
            <a:r>
              <a:rPr sz="1200" b="1" spc="-35" dirty="0">
                <a:solidFill>
                  <a:srgbClr val="0031A0"/>
                </a:solidFill>
                <a:latin typeface="Trebuchet MS"/>
                <a:cs typeface="Trebuchet MS"/>
              </a:rPr>
              <a:t>Наблюдательный</a:t>
            </a:r>
            <a:r>
              <a:rPr sz="1200" b="1" spc="-3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35" dirty="0">
                <a:solidFill>
                  <a:srgbClr val="0031A0"/>
                </a:solidFill>
                <a:latin typeface="Trebuchet MS"/>
                <a:cs typeface="Trebuchet MS"/>
              </a:rPr>
              <a:t>совет</a:t>
            </a:r>
            <a:r>
              <a:rPr sz="1200" b="1" spc="-2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Движения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868436" y="1729792"/>
            <a:ext cx="2785745" cy="575945"/>
            <a:chOff x="3868436" y="1729792"/>
            <a:chExt cx="2785745" cy="575945"/>
          </a:xfrm>
        </p:grpSpPr>
        <p:sp>
          <p:nvSpPr>
            <p:cNvPr id="13" name="object 13"/>
            <p:cNvSpPr/>
            <p:nvPr/>
          </p:nvSpPr>
          <p:spPr>
            <a:xfrm>
              <a:off x="3874786" y="1736142"/>
              <a:ext cx="2773045" cy="563245"/>
            </a:xfrm>
            <a:custGeom>
              <a:avLst/>
              <a:gdLst/>
              <a:ahLst/>
              <a:cxnLst/>
              <a:rect l="l" t="t" r="r" b="b"/>
              <a:pathLst>
                <a:path w="2773045" h="563244">
                  <a:moveTo>
                    <a:pt x="2678657" y="0"/>
                  </a:moveTo>
                  <a:lnTo>
                    <a:pt x="93832" y="0"/>
                  </a:lnTo>
                  <a:lnTo>
                    <a:pt x="57308" y="7373"/>
                  </a:lnTo>
                  <a:lnTo>
                    <a:pt x="27482" y="27482"/>
                  </a:lnTo>
                  <a:lnTo>
                    <a:pt x="7373" y="57308"/>
                  </a:lnTo>
                  <a:lnTo>
                    <a:pt x="0" y="93832"/>
                  </a:lnTo>
                  <a:lnTo>
                    <a:pt x="0" y="469143"/>
                  </a:lnTo>
                  <a:lnTo>
                    <a:pt x="7373" y="505666"/>
                  </a:lnTo>
                  <a:lnTo>
                    <a:pt x="27482" y="535492"/>
                  </a:lnTo>
                  <a:lnTo>
                    <a:pt x="57308" y="555601"/>
                  </a:lnTo>
                  <a:lnTo>
                    <a:pt x="93832" y="562975"/>
                  </a:lnTo>
                  <a:lnTo>
                    <a:pt x="2678657" y="562975"/>
                  </a:lnTo>
                  <a:lnTo>
                    <a:pt x="2715181" y="555601"/>
                  </a:lnTo>
                  <a:lnTo>
                    <a:pt x="2745007" y="535492"/>
                  </a:lnTo>
                  <a:lnTo>
                    <a:pt x="2765116" y="505666"/>
                  </a:lnTo>
                  <a:lnTo>
                    <a:pt x="2772490" y="469143"/>
                  </a:lnTo>
                  <a:lnTo>
                    <a:pt x="2772490" y="93832"/>
                  </a:lnTo>
                  <a:lnTo>
                    <a:pt x="2765116" y="57308"/>
                  </a:lnTo>
                  <a:lnTo>
                    <a:pt x="2745007" y="27482"/>
                  </a:lnTo>
                  <a:lnTo>
                    <a:pt x="2715181" y="7373"/>
                  </a:lnTo>
                  <a:lnTo>
                    <a:pt x="26786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874786" y="1736142"/>
              <a:ext cx="2773045" cy="563245"/>
            </a:xfrm>
            <a:custGeom>
              <a:avLst/>
              <a:gdLst/>
              <a:ahLst/>
              <a:cxnLst/>
              <a:rect l="l" t="t" r="r" b="b"/>
              <a:pathLst>
                <a:path w="2773045" h="563244">
                  <a:moveTo>
                    <a:pt x="0" y="93832"/>
                  </a:moveTo>
                  <a:lnTo>
                    <a:pt x="7373" y="57308"/>
                  </a:lnTo>
                  <a:lnTo>
                    <a:pt x="27482" y="27482"/>
                  </a:lnTo>
                  <a:lnTo>
                    <a:pt x="57308" y="7373"/>
                  </a:lnTo>
                  <a:lnTo>
                    <a:pt x="93832" y="0"/>
                  </a:lnTo>
                  <a:lnTo>
                    <a:pt x="2678657" y="0"/>
                  </a:lnTo>
                  <a:lnTo>
                    <a:pt x="2715180" y="7373"/>
                  </a:lnTo>
                  <a:lnTo>
                    <a:pt x="2745006" y="27482"/>
                  </a:lnTo>
                  <a:lnTo>
                    <a:pt x="2765115" y="57308"/>
                  </a:lnTo>
                  <a:lnTo>
                    <a:pt x="2772489" y="93832"/>
                  </a:lnTo>
                  <a:lnTo>
                    <a:pt x="2772489" y="469143"/>
                  </a:lnTo>
                  <a:lnTo>
                    <a:pt x="2765115" y="505667"/>
                  </a:lnTo>
                  <a:lnTo>
                    <a:pt x="2745006" y="535493"/>
                  </a:lnTo>
                  <a:lnTo>
                    <a:pt x="2715180" y="555602"/>
                  </a:lnTo>
                  <a:lnTo>
                    <a:pt x="2678657" y="562976"/>
                  </a:lnTo>
                  <a:lnTo>
                    <a:pt x="93832" y="562976"/>
                  </a:lnTo>
                  <a:lnTo>
                    <a:pt x="57308" y="555602"/>
                  </a:lnTo>
                  <a:lnTo>
                    <a:pt x="27482" y="535493"/>
                  </a:lnTo>
                  <a:lnTo>
                    <a:pt x="7373" y="505667"/>
                  </a:lnTo>
                  <a:lnTo>
                    <a:pt x="0" y="469143"/>
                  </a:lnTo>
                  <a:lnTo>
                    <a:pt x="0" y="93832"/>
                  </a:lnTo>
                  <a:close/>
                </a:path>
              </a:pathLst>
            </a:custGeom>
            <a:ln w="12700">
              <a:solidFill>
                <a:srgbClr val="547C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985474" y="1724659"/>
            <a:ext cx="2552700" cy="565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indent="635" algn="ctr">
              <a:lnSpc>
                <a:spcPct val="97500"/>
              </a:lnSpc>
              <a:spcBef>
                <a:spcPts val="135"/>
              </a:spcBef>
            </a:pPr>
            <a:r>
              <a:rPr sz="1200" b="1" spc="-30" dirty="0">
                <a:solidFill>
                  <a:srgbClr val="0031A0"/>
                </a:solidFill>
                <a:latin typeface="Trebuchet MS"/>
                <a:cs typeface="Trebuchet MS"/>
              </a:rPr>
              <a:t>Постоянно</a:t>
            </a:r>
            <a:r>
              <a:rPr sz="1200" b="1" spc="-3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действующий руководящий</a:t>
            </a:r>
            <a:r>
              <a:rPr sz="1200" b="1" spc="7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25" dirty="0">
                <a:solidFill>
                  <a:srgbClr val="0031A0"/>
                </a:solidFill>
                <a:latin typeface="Trebuchet MS"/>
                <a:cs typeface="Trebuchet MS"/>
              </a:rPr>
              <a:t>орган</a:t>
            </a:r>
            <a:r>
              <a:rPr sz="1200" b="1" spc="-9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220" dirty="0">
                <a:solidFill>
                  <a:srgbClr val="0031A0"/>
                </a:solidFill>
                <a:latin typeface="Trebuchet MS"/>
                <a:cs typeface="Trebuchet MS"/>
              </a:rPr>
              <a:t>– </a:t>
            </a:r>
            <a:r>
              <a:rPr sz="1200" b="1" spc="-40" dirty="0">
                <a:solidFill>
                  <a:srgbClr val="0031A0"/>
                </a:solidFill>
                <a:latin typeface="Trebuchet MS"/>
                <a:cs typeface="Trebuchet MS"/>
              </a:rPr>
              <a:t>Координационный</a:t>
            </a:r>
            <a:r>
              <a:rPr sz="1200" b="1" spc="-2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40" dirty="0">
                <a:solidFill>
                  <a:srgbClr val="0031A0"/>
                </a:solidFill>
                <a:latin typeface="Trebuchet MS"/>
                <a:cs typeface="Trebuchet MS"/>
              </a:rPr>
              <a:t>совет</a:t>
            </a:r>
            <a:r>
              <a:rPr sz="1200" b="1" spc="-1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25" dirty="0">
                <a:solidFill>
                  <a:srgbClr val="0031A0"/>
                </a:solidFill>
                <a:latin typeface="Trebuchet MS"/>
                <a:cs typeface="Trebuchet MS"/>
              </a:rPr>
              <a:t>Движения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868436" y="2490511"/>
            <a:ext cx="2785745" cy="566420"/>
            <a:chOff x="3868436" y="2490511"/>
            <a:chExt cx="2785745" cy="566420"/>
          </a:xfrm>
        </p:grpSpPr>
        <p:sp>
          <p:nvSpPr>
            <p:cNvPr id="17" name="object 17"/>
            <p:cNvSpPr/>
            <p:nvPr/>
          </p:nvSpPr>
          <p:spPr>
            <a:xfrm>
              <a:off x="3874786" y="2496861"/>
              <a:ext cx="2773045" cy="553720"/>
            </a:xfrm>
            <a:custGeom>
              <a:avLst/>
              <a:gdLst/>
              <a:ahLst/>
              <a:cxnLst/>
              <a:rect l="l" t="t" r="r" b="b"/>
              <a:pathLst>
                <a:path w="2773045" h="553719">
                  <a:moveTo>
                    <a:pt x="2680218" y="0"/>
                  </a:moveTo>
                  <a:lnTo>
                    <a:pt x="92270" y="0"/>
                  </a:lnTo>
                  <a:lnTo>
                    <a:pt x="56354" y="7251"/>
                  </a:lnTo>
                  <a:lnTo>
                    <a:pt x="27025" y="27025"/>
                  </a:lnTo>
                  <a:lnTo>
                    <a:pt x="7251" y="56354"/>
                  </a:lnTo>
                  <a:lnTo>
                    <a:pt x="0" y="92270"/>
                  </a:lnTo>
                  <a:lnTo>
                    <a:pt x="0" y="461342"/>
                  </a:lnTo>
                  <a:lnTo>
                    <a:pt x="7251" y="497258"/>
                  </a:lnTo>
                  <a:lnTo>
                    <a:pt x="27025" y="526588"/>
                  </a:lnTo>
                  <a:lnTo>
                    <a:pt x="56354" y="546362"/>
                  </a:lnTo>
                  <a:lnTo>
                    <a:pt x="92270" y="553613"/>
                  </a:lnTo>
                  <a:lnTo>
                    <a:pt x="2680218" y="553613"/>
                  </a:lnTo>
                  <a:lnTo>
                    <a:pt x="2716133" y="546362"/>
                  </a:lnTo>
                  <a:lnTo>
                    <a:pt x="2745462" y="526588"/>
                  </a:lnTo>
                  <a:lnTo>
                    <a:pt x="2765237" y="497258"/>
                  </a:lnTo>
                  <a:lnTo>
                    <a:pt x="2772488" y="461342"/>
                  </a:lnTo>
                  <a:lnTo>
                    <a:pt x="2772488" y="92270"/>
                  </a:lnTo>
                  <a:lnTo>
                    <a:pt x="2765237" y="56354"/>
                  </a:lnTo>
                  <a:lnTo>
                    <a:pt x="2745462" y="27025"/>
                  </a:lnTo>
                  <a:lnTo>
                    <a:pt x="2716133" y="7251"/>
                  </a:lnTo>
                  <a:lnTo>
                    <a:pt x="26802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874786" y="2496861"/>
              <a:ext cx="2773045" cy="553720"/>
            </a:xfrm>
            <a:custGeom>
              <a:avLst/>
              <a:gdLst/>
              <a:ahLst/>
              <a:cxnLst/>
              <a:rect l="l" t="t" r="r" b="b"/>
              <a:pathLst>
                <a:path w="2773045" h="553719">
                  <a:moveTo>
                    <a:pt x="0" y="92271"/>
                  </a:moveTo>
                  <a:lnTo>
                    <a:pt x="7251" y="56354"/>
                  </a:lnTo>
                  <a:lnTo>
                    <a:pt x="27025" y="27025"/>
                  </a:lnTo>
                  <a:lnTo>
                    <a:pt x="56354" y="7251"/>
                  </a:lnTo>
                  <a:lnTo>
                    <a:pt x="92270" y="0"/>
                  </a:lnTo>
                  <a:lnTo>
                    <a:pt x="2680218" y="0"/>
                  </a:lnTo>
                  <a:lnTo>
                    <a:pt x="2716134" y="7251"/>
                  </a:lnTo>
                  <a:lnTo>
                    <a:pt x="2745463" y="27025"/>
                  </a:lnTo>
                  <a:lnTo>
                    <a:pt x="2765237" y="56354"/>
                  </a:lnTo>
                  <a:lnTo>
                    <a:pt x="2772489" y="92271"/>
                  </a:lnTo>
                  <a:lnTo>
                    <a:pt x="2772489" y="461343"/>
                  </a:lnTo>
                  <a:lnTo>
                    <a:pt x="2765237" y="497259"/>
                  </a:lnTo>
                  <a:lnTo>
                    <a:pt x="2745463" y="526588"/>
                  </a:lnTo>
                  <a:lnTo>
                    <a:pt x="2716134" y="546362"/>
                  </a:lnTo>
                  <a:lnTo>
                    <a:pt x="2680218" y="553614"/>
                  </a:lnTo>
                  <a:lnTo>
                    <a:pt x="92270" y="553614"/>
                  </a:lnTo>
                  <a:lnTo>
                    <a:pt x="56354" y="546362"/>
                  </a:lnTo>
                  <a:lnTo>
                    <a:pt x="27025" y="526588"/>
                  </a:lnTo>
                  <a:lnTo>
                    <a:pt x="7251" y="497259"/>
                  </a:lnTo>
                  <a:lnTo>
                    <a:pt x="0" y="461343"/>
                  </a:lnTo>
                  <a:lnTo>
                    <a:pt x="0" y="92271"/>
                  </a:lnTo>
                  <a:close/>
                </a:path>
              </a:pathLst>
            </a:custGeom>
            <a:ln w="12700">
              <a:solidFill>
                <a:srgbClr val="547C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126760" y="2568955"/>
            <a:ext cx="2271395" cy="38862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68580" marR="5080" indent="-56515">
              <a:lnSpc>
                <a:spcPts val="1420"/>
              </a:lnSpc>
              <a:spcBef>
                <a:spcPts val="160"/>
              </a:spcBef>
            </a:pPr>
            <a:r>
              <a:rPr sz="1200" b="1" spc="-45" dirty="0">
                <a:solidFill>
                  <a:srgbClr val="0031A0"/>
                </a:solidFill>
                <a:latin typeface="Trebuchet MS"/>
                <a:cs typeface="Trebuchet MS"/>
              </a:rPr>
              <a:t>Коллегиально-</a:t>
            </a:r>
            <a:r>
              <a:rPr sz="1200" b="1" spc="-40" dirty="0">
                <a:solidFill>
                  <a:srgbClr val="0031A0"/>
                </a:solidFill>
                <a:latin typeface="Trebuchet MS"/>
                <a:cs typeface="Trebuchet MS"/>
              </a:rPr>
              <a:t>исполнительный </a:t>
            </a:r>
            <a:r>
              <a:rPr sz="1200" b="1" spc="-25" dirty="0">
                <a:solidFill>
                  <a:srgbClr val="0031A0"/>
                </a:solidFill>
                <a:latin typeface="Trebuchet MS"/>
                <a:cs typeface="Trebuchet MS"/>
              </a:rPr>
              <a:t>орган</a:t>
            </a:r>
            <a:r>
              <a:rPr sz="1200" b="1" spc="-5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270" dirty="0">
                <a:solidFill>
                  <a:srgbClr val="0031A0"/>
                </a:solidFill>
                <a:latin typeface="Trebuchet MS"/>
                <a:cs typeface="Trebuchet MS"/>
              </a:rPr>
              <a:t>–</a:t>
            </a:r>
            <a:r>
              <a:rPr sz="1200" b="1" spc="-3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30" dirty="0">
                <a:solidFill>
                  <a:srgbClr val="0031A0"/>
                </a:solidFill>
                <a:latin typeface="Trebuchet MS"/>
                <a:cs typeface="Trebuchet MS"/>
              </a:rPr>
              <a:t>Правление</a:t>
            </a:r>
            <a:r>
              <a:rPr sz="1200" b="1" spc="-4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Движения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868431" y="3243369"/>
            <a:ext cx="2785745" cy="2227580"/>
            <a:chOff x="3868431" y="3243369"/>
            <a:chExt cx="2785745" cy="2227580"/>
          </a:xfrm>
        </p:grpSpPr>
        <p:sp>
          <p:nvSpPr>
            <p:cNvPr id="21" name="object 21"/>
            <p:cNvSpPr/>
            <p:nvPr/>
          </p:nvSpPr>
          <p:spPr>
            <a:xfrm>
              <a:off x="3874785" y="3249719"/>
              <a:ext cx="2773045" cy="554355"/>
            </a:xfrm>
            <a:custGeom>
              <a:avLst/>
              <a:gdLst/>
              <a:ahLst/>
              <a:cxnLst/>
              <a:rect l="l" t="t" r="r" b="b"/>
              <a:pathLst>
                <a:path w="2773045" h="554354">
                  <a:moveTo>
                    <a:pt x="2680133" y="0"/>
                  </a:moveTo>
                  <a:lnTo>
                    <a:pt x="92355" y="0"/>
                  </a:lnTo>
                  <a:lnTo>
                    <a:pt x="56406" y="7257"/>
                  </a:lnTo>
                  <a:lnTo>
                    <a:pt x="27050" y="27050"/>
                  </a:lnTo>
                  <a:lnTo>
                    <a:pt x="7257" y="56406"/>
                  </a:lnTo>
                  <a:lnTo>
                    <a:pt x="0" y="92355"/>
                  </a:lnTo>
                  <a:lnTo>
                    <a:pt x="0" y="461777"/>
                  </a:lnTo>
                  <a:lnTo>
                    <a:pt x="7257" y="497726"/>
                  </a:lnTo>
                  <a:lnTo>
                    <a:pt x="27050" y="527082"/>
                  </a:lnTo>
                  <a:lnTo>
                    <a:pt x="56406" y="546875"/>
                  </a:lnTo>
                  <a:lnTo>
                    <a:pt x="92355" y="554132"/>
                  </a:lnTo>
                  <a:lnTo>
                    <a:pt x="2680133" y="554132"/>
                  </a:lnTo>
                  <a:lnTo>
                    <a:pt x="2716081" y="546875"/>
                  </a:lnTo>
                  <a:lnTo>
                    <a:pt x="2745438" y="527082"/>
                  </a:lnTo>
                  <a:lnTo>
                    <a:pt x="2765230" y="497726"/>
                  </a:lnTo>
                  <a:lnTo>
                    <a:pt x="2772488" y="461777"/>
                  </a:lnTo>
                  <a:lnTo>
                    <a:pt x="2772488" y="92355"/>
                  </a:lnTo>
                  <a:lnTo>
                    <a:pt x="2765230" y="56406"/>
                  </a:lnTo>
                  <a:lnTo>
                    <a:pt x="2745438" y="27050"/>
                  </a:lnTo>
                  <a:lnTo>
                    <a:pt x="2716081" y="7257"/>
                  </a:lnTo>
                  <a:lnTo>
                    <a:pt x="26801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874785" y="3249719"/>
              <a:ext cx="2773045" cy="554355"/>
            </a:xfrm>
            <a:custGeom>
              <a:avLst/>
              <a:gdLst/>
              <a:ahLst/>
              <a:cxnLst/>
              <a:rect l="l" t="t" r="r" b="b"/>
              <a:pathLst>
                <a:path w="2773045" h="554354">
                  <a:moveTo>
                    <a:pt x="0" y="92356"/>
                  </a:moveTo>
                  <a:lnTo>
                    <a:pt x="7257" y="56406"/>
                  </a:lnTo>
                  <a:lnTo>
                    <a:pt x="27050" y="27050"/>
                  </a:lnTo>
                  <a:lnTo>
                    <a:pt x="56406" y="7257"/>
                  </a:lnTo>
                  <a:lnTo>
                    <a:pt x="92355" y="0"/>
                  </a:lnTo>
                  <a:lnTo>
                    <a:pt x="2680133" y="0"/>
                  </a:lnTo>
                  <a:lnTo>
                    <a:pt x="2716082" y="7257"/>
                  </a:lnTo>
                  <a:lnTo>
                    <a:pt x="2745438" y="27050"/>
                  </a:lnTo>
                  <a:lnTo>
                    <a:pt x="2765231" y="56406"/>
                  </a:lnTo>
                  <a:lnTo>
                    <a:pt x="2772489" y="92356"/>
                  </a:lnTo>
                  <a:lnTo>
                    <a:pt x="2772489" y="461777"/>
                  </a:lnTo>
                  <a:lnTo>
                    <a:pt x="2765231" y="497726"/>
                  </a:lnTo>
                  <a:lnTo>
                    <a:pt x="2745438" y="527082"/>
                  </a:lnTo>
                  <a:lnTo>
                    <a:pt x="2716082" y="546875"/>
                  </a:lnTo>
                  <a:lnTo>
                    <a:pt x="2680133" y="554133"/>
                  </a:lnTo>
                  <a:lnTo>
                    <a:pt x="92355" y="554133"/>
                  </a:lnTo>
                  <a:lnTo>
                    <a:pt x="56406" y="546875"/>
                  </a:lnTo>
                  <a:lnTo>
                    <a:pt x="27050" y="527082"/>
                  </a:lnTo>
                  <a:lnTo>
                    <a:pt x="7257" y="497726"/>
                  </a:lnTo>
                  <a:lnTo>
                    <a:pt x="0" y="461777"/>
                  </a:lnTo>
                  <a:lnTo>
                    <a:pt x="0" y="92356"/>
                  </a:lnTo>
                  <a:close/>
                </a:path>
              </a:pathLst>
            </a:custGeom>
            <a:ln w="12700">
              <a:solidFill>
                <a:srgbClr val="547C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874783" y="4003136"/>
              <a:ext cx="2773045" cy="354965"/>
            </a:xfrm>
            <a:custGeom>
              <a:avLst/>
              <a:gdLst/>
              <a:ahLst/>
              <a:cxnLst/>
              <a:rect l="l" t="t" r="r" b="b"/>
              <a:pathLst>
                <a:path w="2773045" h="354964">
                  <a:moveTo>
                    <a:pt x="2713346" y="0"/>
                  </a:moveTo>
                  <a:lnTo>
                    <a:pt x="59142" y="0"/>
                  </a:lnTo>
                  <a:lnTo>
                    <a:pt x="36121" y="4647"/>
                  </a:lnTo>
                  <a:lnTo>
                    <a:pt x="17322" y="17322"/>
                  </a:lnTo>
                  <a:lnTo>
                    <a:pt x="4647" y="36121"/>
                  </a:lnTo>
                  <a:lnTo>
                    <a:pt x="0" y="59142"/>
                  </a:lnTo>
                  <a:lnTo>
                    <a:pt x="0" y="295705"/>
                  </a:lnTo>
                  <a:lnTo>
                    <a:pt x="4647" y="318726"/>
                  </a:lnTo>
                  <a:lnTo>
                    <a:pt x="17322" y="337525"/>
                  </a:lnTo>
                  <a:lnTo>
                    <a:pt x="36121" y="350200"/>
                  </a:lnTo>
                  <a:lnTo>
                    <a:pt x="59142" y="354848"/>
                  </a:lnTo>
                  <a:lnTo>
                    <a:pt x="2713346" y="354848"/>
                  </a:lnTo>
                  <a:lnTo>
                    <a:pt x="2736367" y="350200"/>
                  </a:lnTo>
                  <a:lnTo>
                    <a:pt x="2755166" y="337525"/>
                  </a:lnTo>
                  <a:lnTo>
                    <a:pt x="2767841" y="318726"/>
                  </a:lnTo>
                  <a:lnTo>
                    <a:pt x="2772488" y="295705"/>
                  </a:lnTo>
                  <a:lnTo>
                    <a:pt x="2772488" y="59142"/>
                  </a:lnTo>
                  <a:lnTo>
                    <a:pt x="2767841" y="36121"/>
                  </a:lnTo>
                  <a:lnTo>
                    <a:pt x="2755166" y="17322"/>
                  </a:lnTo>
                  <a:lnTo>
                    <a:pt x="2736367" y="4647"/>
                  </a:lnTo>
                  <a:lnTo>
                    <a:pt x="27133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874783" y="4003136"/>
              <a:ext cx="2773045" cy="354965"/>
            </a:xfrm>
            <a:custGeom>
              <a:avLst/>
              <a:gdLst/>
              <a:ahLst/>
              <a:cxnLst/>
              <a:rect l="l" t="t" r="r" b="b"/>
              <a:pathLst>
                <a:path w="2773045" h="354964">
                  <a:moveTo>
                    <a:pt x="0" y="59143"/>
                  </a:moveTo>
                  <a:lnTo>
                    <a:pt x="4647" y="36121"/>
                  </a:lnTo>
                  <a:lnTo>
                    <a:pt x="17322" y="17322"/>
                  </a:lnTo>
                  <a:lnTo>
                    <a:pt x="36121" y="4647"/>
                  </a:lnTo>
                  <a:lnTo>
                    <a:pt x="59142" y="0"/>
                  </a:lnTo>
                  <a:lnTo>
                    <a:pt x="2713346" y="0"/>
                  </a:lnTo>
                  <a:lnTo>
                    <a:pt x="2736367" y="4647"/>
                  </a:lnTo>
                  <a:lnTo>
                    <a:pt x="2755166" y="17322"/>
                  </a:lnTo>
                  <a:lnTo>
                    <a:pt x="2767841" y="36121"/>
                  </a:lnTo>
                  <a:lnTo>
                    <a:pt x="2772489" y="59143"/>
                  </a:lnTo>
                  <a:lnTo>
                    <a:pt x="2772489" y="295706"/>
                  </a:lnTo>
                  <a:lnTo>
                    <a:pt x="2767841" y="318727"/>
                  </a:lnTo>
                  <a:lnTo>
                    <a:pt x="2755166" y="337526"/>
                  </a:lnTo>
                  <a:lnTo>
                    <a:pt x="2736367" y="350201"/>
                  </a:lnTo>
                  <a:lnTo>
                    <a:pt x="2713346" y="354849"/>
                  </a:lnTo>
                  <a:lnTo>
                    <a:pt x="59142" y="354849"/>
                  </a:lnTo>
                  <a:lnTo>
                    <a:pt x="36121" y="350201"/>
                  </a:lnTo>
                  <a:lnTo>
                    <a:pt x="17322" y="337526"/>
                  </a:lnTo>
                  <a:lnTo>
                    <a:pt x="4647" y="318727"/>
                  </a:lnTo>
                  <a:lnTo>
                    <a:pt x="0" y="295706"/>
                  </a:lnTo>
                  <a:lnTo>
                    <a:pt x="0" y="59143"/>
                  </a:lnTo>
                  <a:close/>
                </a:path>
              </a:pathLst>
            </a:custGeom>
            <a:ln w="12700">
              <a:solidFill>
                <a:srgbClr val="547C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874782" y="4559054"/>
              <a:ext cx="2773045" cy="354965"/>
            </a:xfrm>
            <a:custGeom>
              <a:avLst/>
              <a:gdLst/>
              <a:ahLst/>
              <a:cxnLst/>
              <a:rect l="l" t="t" r="r" b="b"/>
              <a:pathLst>
                <a:path w="2773045" h="354964">
                  <a:moveTo>
                    <a:pt x="2713346" y="0"/>
                  </a:moveTo>
                  <a:lnTo>
                    <a:pt x="59142" y="0"/>
                  </a:lnTo>
                  <a:lnTo>
                    <a:pt x="36121" y="4647"/>
                  </a:lnTo>
                  <a:lnTo>
                    <a:pt x="17322" y="17322"/>
                  </a:lnTo>
                  <a:lnTo>
                    <a:pt x="4647" y="36121"/>
                  </a:lnTo>
                  <a:lnTo>
                    <a:pt x="0" y="59143"/>
                  </a:lnTo>
                  <a:lnTo>
                    <a:pt x="0" y="295705"/>
                  </a:lnTo>
                  <a:lnTo>
                    <a:pt x="4647" y="318727"/>
                  </a:lnTo>
                  <a:lnTo>
                    <a:pt x="17322" y="337526"/>
                  </a:lnTo>
                  <a:lnTo>
                    <a:pt x="36121" y="350201"/>
                  </a:lnTo>
                  <a:lnTo>
                    <a:pt x="59142" y="354848"/>
                  </a:lnTo>
                  <a:lnTo>
                    <a:pt x="2713346" y="354848"/>
                  </a:lnTo>
                  <a:lnTo>
                    <a:pt x="2736367" y="350201"/>
                  </a:lnTo>
                  <a:lnTo>
                    <a:pt x="2755166" y="337526"/>
                  </a:lnTo>
                  <a:lnTo>
                    <a:pt x="2767841" y="318727"/>
                  </a:lnTo>
                  <a:lnTo>
                    <a:pt x="2772488" y="295705"/>
                  </a:lnTo>
                  <a:lnTo>
                    <a:pt x="2772488" y="59143"/>
                  </a:lnTo>
                  <a:lnTo>
                    <a:pt x="2767841" y="36121"/>
                  </a:lnTo>
                  <a:lnTo>
                    <a:pt x="2755166" y="17322"/>
                  </a:lnTo>
                  <a:lnTo>
                    <a:pt x="2736367" y="4647"/>
                  </a:lnTo>
                  <a:lnTo>
                    <a:pt x="27133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874782" y="4559054"/>
              <a:ext cx="2773045" cy="354965"/>
            </a:xfrm>
            <a:custGeom>
              <a:avLst/>
              <a:gdLst/>
              <a:ahLst/>
              <a:cxnLst/>
              <a:rect l="l" t="t" r="r" b="b"/>
              <a:pathLst>
                <a:path w="2773045" h="354964">
                  <a:moveTo>
                    <a:pt x="0" y="59143"/>
                  </a:moveTo>
                  <a:lnTo>
                    <a:pt x="4647" y="36121"/>
                  </a:lnTo>
                  <a:lnTo>
                    <a:pt x="17322" y="17322"/>
                  </a:lnTo>
                  <a:lnTo>
                    <a:pt x="36121" y="4647"/>
                  </a:lnTo>
                  <a:lnTo>
                    <a:pt x="59142" y="0"/>
                  </a:lnTo>
                  <a:lnTo>
                    <a:pt x="2713346" y="0"/>
                  </a:lnTo>
                  <a:lnTo>
                    <a:pt x="2736367" y="4647"/>
                  </a:lnTo>
                  <a:lnTo>
                    <a:pt x="2755166" y="17322"/>
                  </a:lnTo>
                  <a:lnTo>
                    <a:pt x="2767841" y="36121"/>
                  </a:lnTo>
                  <a:lnTo>
                    <a:pt x="2772489" y="59143"/>
                  </a:lnTo>
                  <a:lnTo>
                    <a:pt x="2772489" y="295706"/>
                  </a:lnTo>
                  <a:lnTo>
                    <a:pt x="2767841" y="318727"/>
                  </a:lnTo>
                  <a:lnTo>
                    <a:pt x="2755166" y="337526"/>
                  </a:lnTo>
                  <a:lnTo>
                    <a:pt x="2736367" y="350201"/>
                  </a:lnTo>
                  <a:lnTo>
                    <a:pt x="2713346" y="354849"/>
                  </a:lnTo>
                  <a:lnTo>
                    <a:pt x="59142" y="354849"/>
                  </a:lnTo>
                  <a:lnTo>
                    <a:pt x="36121" y="350201"/>
                  </a:lnTo>
                  <a:lnTo>
                    <a:pt x="17322" y="337526"/>
                  </a:lnTo>
                  <a:lnTo>
                    <a:pt x="4647" y="318727"/>
                  </a:lnTo>
                  <a:lnTo>
                    <a:pt x="0" y="295706"/>
                  </a:lnTo>
                  <a:lnTo>
                    <a:pt x="0" y="59143"/>
                  </a:lnTo>
                  <a:close/>
                </a:path>
              </a:pathLst>
            </a:custGeom>
            <a:ln w="12700">
              <a:solidFill>
                <a:srgbClr val="547C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874781" y="5109333"/>
              <a:ext cx="2773045" cy="354965"/>
            </a:xfrm>
            <a:custGeom>
              <a:avLst/>
              <a:gdLst/>
              <a:ahLst/>
              <a:cxnLst/>
              <a:rect l="l" t="t" r="r" b="b"/>
              <a:pathLst>
                <a:path w="2773045" h="354964">
                  <a:moveTo>
                    <a:pt x="2713346" y="0"/>
                  </a:moveTo>
                  <a:lnTo>
                    <a:pt x="59142" y="0"/>
                  </a:lnTo>
                  <a:lnTo>
                    <a:pt x="36121" y="4647"/>
                  </a:lnTo>
                  <a:lnTo>
                    <a:pt x="17322" y="17322"/>
                  </a:lnTo>
                  <a:lnTo>
                    <a:pt x="4647" y="36121"/>
                  </a:lnTo>
                  <a:lnTo>
                    <a:pt x="0" y="59143"/>
                  </a:lnTo>
                  <a:lnTo>
                    <a:pt x="0" y="295705"/>
                  </a:lnTo>
                  <a:lnTo>
                    <a:pt x="4647" y="318727"/>
                  </a:lnTo>
                  <a:lnTo>
                    <a:pt x="17322" y="337526"/>
                  </a:lnTo>
                  <a:lnTo>
                    <a:pt x="36121" y="350201"/>
                  </a:lnTo>
                  <a:lnTo>
                    <a:pt x="59142" y="354848"/>
                  </a:lnTo>
                  <a:lnTo>
                    <a:pt x="2713346" y="354848"/>
                  </a:lnTo>
                  <a:lnTo>
                    <a:pt x="2736367" y="350201"/>
                  </a:lnTo>
                  <a:lnTo>
                    <a:pt x="2755166" y="337526"/>
                  </a:lnTo>
                  <a:lnTo>
                    <a:pt x="2767841" y="318727"/>
                  </a:lnTo>
                  <a:lnTo>
                    <a:pt x="2772488" y="295705"/>
                  </a:lnTo>
                  <a:lnTo>
                    <a:pt x="2772488" y="59143"/>
                  </a:lnTo>
                  <a:lnTo>
                    <a:pt x="2767841" y="36121"/>
                  </a:lnTo>
                  <a:lnTo>
                    <a:pt x="2755166" y="17322"/>
                  </a:lnTo>
                  <a:lnTo>
                    <a:pt x="2736367" y="4647"/>
                  </a:lnTo>
                  <a:lnTo>
                    <a:pt x="27133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874781" y="5109333"/>
              <a:ext cx="2773045" cy="354965"/>
            </a:xfrm>
            <a:custGeom>
              <a:avLst/>
              <a:gdLst/>
              <a:ahLst/>
              <a:cxnLst/>
              <a:rect l="l" t="t" r="r" b="b"/>
              <a:pathLst>
                <a:path w="2773045" h="354964">
                  <a:moveTo>
                    <a:pt x="0" y="59143"/>
                  </a:moveTo>
                  <a:lnTo>
                    <a:pt x="4647" y="36121"/>
                  </a:lnTo>
                  <a:lnTo>
                    <a:pt x="17322" y="17322"/>
                  </a:lnTo>
                  <a:lnTo>
                    <a:pt x="36121" y="4647"/>
                  </a:lnTo>
                  <a:lnTo>
                    <a:pt x="59142" y="0"/>
                  </a:lnTo>
                  <a:lnTo>
                    <a:pt x="2713346" y="0"/>
                  </a:lnTo>
                  <a:lnTo>
                    <a:pt x="2736367" y="4647"/>
                  </a:lnTo>
                  <a:lnTo>
                    <a:pt x="2755166" y="17322"/>
                  </a:lnTo>
                  <a:lnTo>
                    <a:pt x="2767841" y="36121"/>
                  </a:lnTo>
                  <a:lnTo>
                    <a:pt x="2772489" y="59143"/>
                  </a:lnTo>
                  <a:lnTo>
                    <a:pt x="2772489" y="295706"/>
                  </a:lnTo>
                  <a:lnTo>
                    <a:pt x="2767841" y="318727"/>
                  </a:lnTo>
                  <a:lnTo>
                    <a:pt x="2755166" y="337526"/>
                  </a:lnTo>
                  <a:lnTo>
                    <a:pt x="2736367" y="350201"/>
                  </a:lnTo>
                  <a:lnTo>
                    <a:pt x="2713346" y="354849"/>
                  </a:lnTo>
                  <a:lnTo>
                    <a:pt x="59142" y="354849"/>
                  </a:lnTo>
                  <a:lnTo>
                    <a:pt x="36121" y="350201"/>
                  </a:lnTo>
                  <a:lnTo>
                    <a:pt x="17322" y="337526"/>
                  </a:lnTo>
                  <a:lnTo>
                    <a:pt x="4647" y="318727"/>
                  </a:lnTo>
                  <a:lnTo>
                    <a:pt x="0" y="295706"/>
                  </a:lnTo>
                  <a:lnTo>
                    <a:pt x="0" y="59143"/>
                  </a:lnTo>
                  <a:close/>
                </a:path>
              </a:pathLst>
            </a:custGeom>
            <a:ln w="12700">
              <a:solidFill>
                <a:srgbClr val="547C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4046592" y="3321811"/>
            <a:ext cx="2430780" cy="205867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1905" algn="ctr">
              <a:lnSpc>
                <a:spcPts val="1420"/>
              </a:lnSpc>
              <a:spcBef>
                <a:spcPts val="160"/>
              </a:spcBef>
            </a:pPr>
            <a:r>
              <a:rPr sz="1200" b="1" spc="-40" dirty="0">
                <a:solidFill>
                  <a:srgbClr val="0031A0"/>
                </a:solidFill>
                <a:latin typeface="Trebuchet MS"/>
                <a:cs typeface="Trebuchet MS"/>
              </a:rPr>
              <a:t>Единоличный</a:t>
            </a:r>
            <a:r>
              <a:rPr sz="1200" b="1" spc="-3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исполнительный </a:t>
            </a:r>
            <a:r>
              <a:rPr sz="1200" b="1" spc="-25" dirty="0">
                <a:solidFill>
                  <a:srgbClr val="0031A0"/>
                </a:solidFill>
                <a:latin typeface="Trebuchet MS"/>
                <a:cs typeface="Trebuchet MS"/>
              </a:rPr>
              <a:t>орган</a:t>
            </a:r>
            <a:r>
              <a:rPr sz="1200" b="1" spc="-5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270" dirty="0">
                <a:solidFill>
                  <a:srgbClr val="0031A0"/>
                </a:solidFill>
                <a:latin typeface="Trebuchet MS"/>
                <a:cs typeface="Trebuchet MS"/>
              </a:rPr>
              <a:t>–</a:t>
            </a:r>
            <a:r>
              <a:rPr sz="1200" b="1" spc="-3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45" dirty="0">
                <a:solidFill>
                  <a:srgbClr val="0031A0"/>
                </a:solidFill>
                <a:latin typeface="Trebuchet MS"/>
                <a:cs typeface="Trebuchet MS"/>
              </a:rPr>
              <a:t>Председатель</a:t>
            </a:r>
            <a:r>
              <a:rPr sz="1200" b="1" spc="-4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Правления</a:t>
            </a:r>
            <a:endParaRPr sz="1200">
              <a:latin typeface="Trebuchet MS"/>
              <a:cs typeface="Trebuchet MS"/>
            </a:endParaRPr>
          </a:p>
          <a:p>
            <a:pPr marL="326390" marR="318770" algn="ctr">
              <a:lnSpc>
                <a:spcPct val="302500"/>
              </a:lnSpc>
              <a:spcBef>
                <a:spcPts val="40"/>
              </a:spcBef>
            </a:pPr>
            <a:r>
              <a:rPr sz="1200" b="1" spc="-35" dirty="0">
                <a:solidFill>
                  <a:srgbClr val="0031A0"/>
                </a:solidFill>
                <a:latin typeface="Trebuchet MS"/>
                <a:cs typeface="Trebuchet MS"/>
              </a:rPr>
              <a:t>Региональное</a:t>
            </a:r>
            <a:r>
              <a:rPr sz="1200" b="1" spc="-2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55" dirty="0">
                <a:solidFill>
                  <a:srgbClr val="0031A0"/>
                </a:solidFill>
                <a:latin typeface="Trebuchet MS"/>
                <a:cs typeface="Trebuchet MS"/>
              </a:rPr>
              <a:t>отделение </a:t>
            </a:r>
            <a:r>
              <a:rPr sz="1200" b="1" spc="-40" dirty="0">
                <a:solidFill>
                  <a:srgbClr val="0031A0"/>
                </a:solidFill>
                <a:latin typeface="Trebuchet MS"/>
                <a:cs typeface="Trebuchet MS"/>
              </a:rPr>
              <a:t>Местное </a:t>
            </a: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отделение </a:t>
            </a:r>
            <a:r>
              <a:rPr sz="1200" b="1" spc="-25" dirty="0">
                <a:solidFill>
                  <a:srgbClr val="0031A0"/>
                </a:solidFill>
                <a:latin typeface="Trebuchet MS"/>
                <a:cs typeface="Trebuchet MS"/>
              </a:rPr>
              <a:t>Первичное</a:t>
            </a:r>
            <a:r>
              <a:rPr sz="1200" b="1" spc="-3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отделение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30" name="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22454" y="2997754"/>
            <a:ext cx="3217658" cy="2538924"/>
          </a:xfrm>
          <a:prstGeom prst="rect">
            <a:avLst/>
          </a:prstGeom>
        </p:spPr>
      </p:pic>
      <p:grpSp>
        <p:nvGrpSpPr>
          <p:cNvPr id="31" name="object 31"/>
          <p:cNvGrpSpPr/>
          <p:nvPr/>
        </p:nvGrpSpPr>
        <p:grpSpPr>
          <a:xfrm>
            <a:off x="7060868" y="1381420"/>
            <a:ext cx="2785745" cy="567055"/>
            <a:chOff x="7060868" y="1381420"/>
            <a:chExt cx="2785745" cy="567055"/>
          </a:xfrm>
        </p:grpSpPr>
        <p:sp>
          <p:nvSpPr>
            <p:cNvPr id="32" name="object 32"/>
            <p:cNvSpPr/>
            <p:nvPr/>
          </p:nvSpPr>
          <p:spPr>
            <a:xfrm>
              <a:off x="7067218" y="1387770"/>
              <a:ext cx="2773045" cy="554355"/>
            </a:xfrm>
            <a:custGeom>
              <a:avLst/>
              <a:gdLst/>
              <a:ahLst/>
              <a:cxnLst/>
              <a:rect l="l" t="t" r="r" b="b"/>
              <a:pathLst>
                <a:path w="2773045" h="554355">
                  <a:moveTo>
                    <a:pt x="2680133" y="0"/>
                  </a:moveTo>
                  <a:lnTo>
                    <a:pt x="92355" y="0"/>
                  </a:lnTo>
                  <a:lnTo>
                    <a:pt x="56406" y="7257"/>
                  </a:lnTo>
                  <a:lnTo>
                    <a:pt x="27050" y="27050"/>
                  </a:lnTo>
                  <a:lnTo>
                    <a:pt x="7257" y="56406"/>
                  </a:lnTo>
                  <a:lnTo>
                    <a:pt x="0" y="92355"/>
                  </a:lnTo>
                  <a:lnTo>
                    <a:pt x="0" y="461777"/>
                  </a:lnTo>
                  <a:lnTo>
                    <a:pt x="7257" y="497726"/>
                  </a:lnTo>
                  <a:lnTo>
                    <a:pt x="27050" y="527082"/>
                  </a:lnTo>
                  <a:lnTo>
                    <a:pt x="56406" y="546875"/>
                  </a:lnTo>
                  <a:lnTo>
                    <a:pt x="92355" y="554132"/>
                  </a:lnTo>
                  <a:lnTo>
                    <a:pt x="2680133" y="554132"/>
                  </a:lnTo>
                  <a:lnTo>
                    <a:pt x="2716081" y="546875"/>
                  </a:lnTo>
                  <a:lnTo>
                    <a:pt x="2745438" y="527082"/>
                  </a:lnTo>
                  <a:lnTo>
                    <a:pt x="2765230" y="497726"/>
                  </a:lnTo>
                  <a:lnTo>
                    <a:pt x="2772488" y="461777"/>
                  </a:lnTo>
                  <a:lnTo>
                    <a:pt x="2772488" y="92355"/>
                  </a:lnTo>
                  <a:lnTo>
                    <a:pt x="2765230" y="56406"/>
                  </a:lnTo>
                  <a:lnTo>
                    <a:pt x="2745438" y="27050"/>
                  </a:lnTo>
                  <a:lnTo>
                    <a:pt x="2716081" y="7257"/>
                  </a:lnTo>
                  <a:lnTo>
                    <a:pt x="26801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067218" y="1387770"/>
              <a:ext cx="2773045" cy="554355"/>
            </a:xfrm>
            <a:custGeom>
              <a:avLst/>
              <a:gdLst/>
              <a:ahLst/>
              <a:cxnLst/>
              <a:rect l="l" t="t" r="r" b="b"/>
              <a:pathLst>
                <a:path w="2773045" h="554355">
                  <a:moveTo>
                    <a:pt x="0" y="92356"/>
                  </a:moveTo>
                  <a:lnTo>
                    <a:pt x="7257" y="56406"/>
                  </a:lnTo>
                  <a:lnTo>
                    <a:pt x="27050" y="27050"/>
                  </a:lnTo>
                  <a:lnTo>
                    <a:pt x="56406" y="7257"/>
                  </a:lnTo>
                  <a:lnTo>
                    <a:pt x="92355" y="0"/>
                  </a:lnTo>
                  <a:lnTo>
                    <a:pt x="2680133" y="0"/>
                  </a:lnTo>
                  <a:lnTo>
                    <a:pt x="2716082" y="7257"/>
                  </a:lnTo>
                  <a:lnTo>
                    <a:pt x="2745438" y="27050"/>
                  </a:lnTo>
                  <a:lnTo>
                    <a:pt x="2765231" y="56406"/>
                  </a:lnTo>
                  <a:lnTo>
                    <a:pt x="2772489" y="92356"/>
                  </a:lnTo>
                  <a:lnTo>
                    <a:pt x="2772489" y="461777"/>
                  </a:lnTo>
                  <a:lnTo>
                    <a:pt x="2765231" y="497726"/>
                  </a:lnTo>
                  <a:lnTo>
                    <a:pt x="2745438" y="527082"/>
                  </a:lnTo>
                  <a:lnTo>
                    <a:pt x="2716082" y="546875"/>
                  </a:lnTo>
                  <a:lnTo>
                    <a:pt x="2680133" y="554133"/>
                  </a:lnTo>
                  <a:lnTo>
                    <a:pt x="92355" y="554133"/>
                  </a:lnTo>
                  <a:lnTo>
                    <a:pt x="56406" y="546875"/>
                  </a:lnTo>
                  <a:lnTo>
                    <a:pt x="27050" y="527082"/>
                  </a:lnTo>
                  <a:lnTo>
                    <a:pt x="7257" y="497726"/>
                  </a:lnTo>
                  <a:lnTo>
                    <a:pt x="0" y="461777"/>
                  </a:lnTo>
                  <a:lnTo>
                    <a:pt x="0" y="92356"/>
                  </a:lnTo>
                  <a:close/>
                </a:path>
              </a:pathLst>
            </a:custGeom>
            <a:ln w="12700">
              <a:solidFill>
                <a:srgbClr val="547C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7298555" y="1462532"/>
            <a:ext cx="2311400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787400" marR="5080" indent="-774700">
              <a:lnSpc>
                <a:spcPts val="1390"/>
              </a:lnSpc>
              <a:spcBef>
                <a:spcPts val="185"/>
              </a:spcBef>
            </a:pP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Совет </a:t>
            </a:r>
            <a:r>
              <a:rPr sz="1200" b="1" spc="-45" dirty="0">
                <a:solidFill>
                  <a:srgbClr val="0031A0"/>
                </a:solidFill>
                <a:latin typeface="Trebuchet MS"/>
                <a:cs typeface="Trebuchet MS"/>
              </a:rPr>
              <a:t>участников-</a:t>
            </a:r>
            <a:r>
              <a:rPr sz="1200" b="1" spc="-25" dirty="0">
                <a:solidFill>
                  <a:srgbClr val="0031A0"/>
                </a:solidFill>
                <a:latin typeface="Trebuchet MS"/>
                <a:cs typeface="Trebuchet MS"/>
              </a:rPr>
              <a:t>обучающихся </a:t>
            </a: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Движения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7060868" y="240724"/>
            <a:ext cx="2785745" cy="567055"/>
            <a:chOff x="7060868" y="240724"/>
            <a:chExt cx="2785745" cy="567055"/>
          </a:xfrm>
        </p:grpSpPr>
        <p:sp>
          <p:nvSpPr>
            <p:cNvPr id="36" name="object 36"/>
            <p:cNvSpPr/>
            <p:nvPr/>
          </p:nvSpPr>
          <p:spPr>
            <a:xfrm>
              <a:off x="7067218" y="247074"/>
              <a:ext cx="2773045" cy="554355"/>
            </a:xfrm>
            <a:custGeom>
              <a:avLst/>
              <a:gdLst/>
              <a:ahLst/>
              <a:cxnLst/>
              <a:rect l="l" t="t" r="r" b="b"/>
              <a:pathLst>
                <a:path w="2773045" h="554355">
                  <a:moveTo>
                    <a:pt x="2680133" y="0"/>
                  </a:moveTo>
                  <a:lnTo>
                    <a:pt x="92355" y="0"/>
                  </a:lnTo>
                  <a:lnTo>
                    <a:pt x="56406" y="7257"/>
                  </a:lnTo>
                  <a:lnTo>
                    <a:pt x="27050" y="27050"/>
                  </a:lnTo>
                  <a:lnTo>
                    <a:pt x="7257" y="56407"/>
                  </a:lnTo>
                  <a:lnTo>
                    <a:pt x="0" y="92355"/>
                  </a:lnTo>
                  <a:lnTo>
                    <a:pt x="0" y="461777"/>
                  </a:lnTo>
                  <a:lnTo>
                    <a:pt x="7257" y="497726"/>
                  </a:lnTo>
                  <a:lnTo>
                    <a:pt x="27050" y="527082"/>
                  </a:lnTo>
                  <a:lnTo>
                    <a:pt x="56406" y="546875"/>
                  </a:lnTo>
                  <a:lnTo>
                    <a:pt x="92355" y="554132"/>
                  </a:lnTo>
                  <a:lnTo>
                    <a:pt x="2680133" y="554132"/>
                  </a:lnTo>
                  <a:lnTo>
                    <a:pt x="2716081" y="546875"/>
                  </a:lnTo>
                  <a:lnTo>
                    <a:pt x="2745438" y="527082"/>
                  </a:lnTo>
                  <a:lnTo>
                    <a:pt x="2765230" y="497726"/>
                  </a:lnTo>
                  <a:lnTo>
                    <a:pt x="2772488" y="461777"/>
                  </a:lnTo>
                  <a:lnTo>
                    <a:pt x="2772488" y="92355"/>
                  </a:lnTo>
                  <a:lnTo>
                    <a:pt x="2765230" y="56407"/>
                  </a:lnTo>
                  <a:lnTo>
                    <a:pt x="2745438" y="27050"/>
                  </a:lnTo>
                  <a:lnTo>
                    <a:pt x="2716081" y="7257"/>
                  </a:lnTo>
                  <a:lnTo>
                    <a:pt x="26801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067218" y="247074"/>
              <a:ext cx="2773045" cy="554355"/>
            </a:xfrm>
            <a:custGeom>
              <a:avLst/>
              <a:gdLst/>
              <a:ahLst/>
              <a:cxnLst/>
              <a:rect l="l" t="t" r="r" b="b"/>
              <a:pathLst>
                <a:path w="2773045" h="554355">
                  <a:moveTo>
                    <a:pt x="0" y="92356"/>
                  </a:moveTo>
                  <a:lnTo>
                    <a:pt x="7257" y="56406"/>
                  </a:lnTo>
                  <a:lnTo>
                    <a:pt x="27050" y="27050"/>
                  </a:lnTo>
                  <a:lnTo>
                    <a:pt x="56406" y="7257"/>
                  </a:lnTo>
                  <a:lnTo>
                    <a:pt x="92355" y="0"/>
                  </a:lnTo>
                  <a:lnTo>
                    <a:pt x="2680133" y="0"/>
                  </a:lnTo>
                  <a:lnTo>
                    <a:pt x="2716082" y="7257"/>
                  </a:lnTo>
                  <a:lnTo>
                    <a:pt x="2745438" y="27050"/>
                  </a:lnTo>
                  <a:lnTo>
                    <a:pt x="2765231" y="56406"/>
                  </a:lnTo>
                  <a:lnTo>
                    <a:pt x="2772489" y="92356"/>
                  </a:lnTo>
                  <a:lnTo>
                    <a:pt x="2772489" y="461777"/>
                  </a:lnTo>
                  <a:lnTo>
                    <a:pt x="2765231" y="497726"/>
                  </a:lnTo>
                  <a:lnTo>
                    <a:pt x="2745438" y="527082"/>
                  </a:lnTo>
                  <a:lnTo>
                    <a:pt x="2716082" y="546875"/>
                  </a:lnTo>
                  <a:lnTo>
                    <a:pt x="2680133" y="554133"/>
                  </a:lnTo>
                  <a:lnTo>
                    <a:pt x="92355" y="554133"/>
                  </a:lnTo>
                  <a:lnTo>
                    <a:pt x="56406" y="546875"/>
                  </a:lnTo>
                  <a:lnTo>
                    <a:pt x="27050" y="527082"/>
                  </a:lnTo>
                  <a:lnTo>
                    <a:pt x="7257" y="497726"/>
                  </a:lnTo>
                  <a:lnTo>
                    <a:pt x="0" y="461777"/>
                  </a:lnTo>
                  <a:lnTo>
                    <a:pt x="0" y="92356"/>
                  </a:lnTo>
                  <a:close/>
                </a:path>
              </a:pathLst>
            </a:custGeom>
            <a:ln w="12700">
              <a:solidFill>
                <a:srgbClr val="547C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7233467" y="231139"/>
            <a:ext cx="2443480" cy="565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ctr">
              <a:lnSpc>
                <a:spcPct val="97500"/>
              </a:lnSpc>
              <a:spcBef>
                <a:spcPts val="135"/>
              </a:spcBef>
            </a:pPr>
            <a:r>
              <a:rPr sz="1200" b="1" spc="-50" dirty="0">
                <a:solidFill>
                  <a:srgbClr val="0031A0"/>
                </a:solidFill>
                <a:latin typeface="Trebuchet MS"/>
                <a:cs typeface="Trebuchet MS"/>
              </a:rPr>
              <a:t>Контрольно-</a:t>
            </a:r>
            <a:r>
              <a:rPr sz="1200" b="1" spc="-30" dirty="0">
                <a:solidFill>
                  <a:srgbClr val="0031A0"/>
                </a:solidFill>
                <a:latin typeface="Trebuchet MS"/>
                <a:cs typeface="Trebuchet MS"/>
              </a:rPr>
              <a:t>ревизионный</a:t>
            </a:r>
            <a:r>
              <a:rPr sz="1200" b="1" spc="1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25" dirty="0">
                <a:solidFill>
                  <a:srgbClr val="0031A0"/>
                </a:solidFill>
                <a:latin typeface="Trebuchet MS"/>
                <a:cs typeface="Trebuchet MS"/>
              </a:rPr>
              <a:t>орган</a:t>
            </a:r>
            <a:r>
              <a:rPr sz="1200" b="1" spc="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220" dirty="0">
                <a:solidFill>
                  <a:srgbClr val="0031A0"/>
                </a:solidFill>
                <a:latin typeface="Trebuchet MS"/>
                <a:cs typeface="Trebuchet MS"/>
              </a:rPr>
              <a:t>– </a:t>
            </a:r>
            <a:r>
              <a:rPr sz="1200" b="1" spc="-30" dirty="0">
                <a:solidFill>
                  <a:srgbClr val="0031A0"/>
                </a:solidFill>
                <a:latin typeface="Trebuchet MS"/>
                <a:cs typeface="Trebuchet MS"/>
              </a:rPr>
              <a:t>Центральная</a:t>
            </a: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 контрольно- </a:t>
            </a:r>
            <a:r>
              <a:rPr sz="1200" b="1" spc="-30" dirty="0">
                <a:solidFill>
                  <a:srgbClr val="0031A0"/>
                </a:solidFill>
                <a:latin typeface="Trebuchet MS"/>
                <a:cs typeface="Trebuchet MS"/>
              </a:rPr>
              <a:t>ревизионная</a:t>
            </a:r>
            <a:r>
              <a:rPr sz="1200" b="1" spc="1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комиссия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7060868" y="2172823"/>
            <a:ext cx="2785745" cy="567055"/>
            <a:chOff x="7060868" y="2172823"/>
            <a:chExt cx="2785745" cy="567055"/>
          </a:xfrm>
        </p:grpSpPr>
        <p:sp>
          <p:nvSpPr>
            <p:cNvPr id="40" name="object 40"/>
            <p:cNvSpPr/>
            <p:nvPr/>
          </p:nvSpPr>
          <p:spPr>
            <a:xfrm>
              <a:off x="7067218" y="2179173"/>
              <a:ext cx="2773045" cy="554355"/>
            </a:xfrm>
            <a:custGeom>
              <a:avLst/>
              <a:gdLst/>
              <a:ahLst/>
              <a:cxnLst/>
              <a:rect l="l" t="t" r="r" b="b"/>
              <a:pathLst>
                <a:path w="2773045" h="554355">
                  <a:moveTo>
                    <a:pt x="2680133" y="0"/>
                  </a:moveTo>
                  <a:lnTo>
                    <a:pt x="92355" y="0"/>
                  </a:lnTo>
                  <a:lnTo>
                    <a:pt x="56406" y="7257"/>
                  </a:lnTo>
                  <a:lnTo>
                    <a:pt x="27050" y="27050"/>
                  </a:lnTo>
                  <a:lnTo>
                    <a:pt x="7257" y="56406"/>
                  </a:lnTo>
                  <a:lnTo>
                    <a:pt x="0" y="92355"/>
                  </a:lnTo>
                  <a:lnTo>
                    <a:pt x="0" y="461777"/>
                  </a:lnTo>
                  <a:lnTo>
                    <a:pt x="7257" y="497726"/>
                  </a:lnTo>
                  <a:lnTo>
                    <a:pt x="27050" y="527082"/>
                  </a:lnTo>
                  <a:lnTo>
                    <a:pt x="56406" y="546875"/>
                  </a:lnTo>
                  <a:lnTo>
                    <a:pt x="92355" y="554132"/>
                  </a:lnTo>
                  <a:lnTo>
                    <a:pt x="2680133" y="554132"/>
                  </a:lnTo>
                  <a:lnTo>
                    <a:pt x="2716081" y="546875"/>
                  </a:lnTo>
                  <a:lnTo>
                    <a:pt x="2745438" y="527082"/>
                  </a:lnTo>
                  <a:lnTo>
                    <a:pt x="2765230" y="497726"/>
                  </a:lnTo>
                  <a:lnTo>
                    <a:pt x="2772488" y="461777"/>
                  </a:lnTo>
                  <a:lnTo>
                    <a:pt x="2772488" y="92355"/>
                  </a:lnTo>
                  <a:lnTo>
                    <a:pt x="2765230" y="56406"/>
                  </a:lnTo>
                  <a:lnTo>
                    <a:pt x="2745438" y="27050"/>
                  </a:lnTo>
                  <a:lnTo>
                    <a:pt x="2716081" y="7257"/>
                  </a:lnTo>
                  <a:lnTo>
                    <a:pt x="26801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067218" y="2179173"/>
              <a:ext cx="2773045" cy="554355"/>
            </a:xfrm>
            <a:custGeom>
              <a:avLst/>
              <a:gdLst/>
              <a:ahLst/>
              <a:cxnLst/>
              <a:rect l="l" t="t" r="r" b="b"/>
              <a:pathLst>
                <a:path w="2773045" h="554355">
                  <a:moveTo>
                    <a:pt x="0" y="92356"/>
                  </a:moveTo>
                  <a:lnTo>
                    <a:pt x="7257" y="56406"/>
                  </a:lnTo>
                  <a:lnTo>
                    <a:pt x="27050" y="27050"/>
                  </a:lnTo>
                  <a:lnTo>
                    <a:pt x="56406" y="7257"/>
                  </a:lnTo>
                  <a:lnTo>
                    <a:pt x="92355" y="0"/>
                  </a:lnTo>
                  <a:lnTo>
                    <a:pt x="2680133" y="0"/>
                  </a:lnTo>
                  <a:lnTo>
                    <a:pt x="2716082" y="7257"/>
                  </a:lnTo>
                  <a:lnTo>
                    <a:pt x="2745438" y="27050"/>
                  </a:lnTo>
                  <a:lnTo>
                    <a:pt x="2765231" y="56406"/>
                  </a:lnTo>
                  <a:lnTo>
                    <a:pt x="2772489" y="92356"/>
                  </a:lnTo>
                  <a:lnTo>
                    <a:pt x="2772489" y="461777"/>
                  </a:lnTo>
                  <a:lnTo>
                    <a:pt x="2765231" y="497726"/>
                  </a:lnTo>
                  <a:lnTo>
                    <a:pt x="2745438" y="527082"/>
                  </a:lnTo>
                  <a:lnTo>
                    <a:pt x="2716082" y="546875"/>
                  </a:lnTo>
                  <a:lnTo>
                    <a:pt x="2680133" y="554133"/>
                  </a:lnTo>
                  <a:lnTo>
                    <a:pt x="92355" y="554133"/>
                  </a:lnTo>
                  <a:lnTo>
                    <a:pt x="56406" y="546875"/>
                  </a:lnTo>
                  <a:lnTo>
                    <a:pt x="27050" y="527082"/>
                  </a:lnTo>
                  <a:lnTo>
                    <a:pt x="7257" y="497726"/>
                  </a:lnTo>
                  <a:lnTo>
                    <a:pt x="0" y="461777"/>
                  </a:lnTo>
                  <a:lnTo>
                    <a:pt x="0" y="92356"/>
                  </a:lnTo>
                  <a:close/>
                </a:path>
              </a:pathLst>
            </a:custGeom>
            <a:ln w="12700">
              <a:solidFill>
                <a:srgbClr val="547C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7314430" y="2163571"/>
            <a:ext cx="2281555" cy="565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ctr">
              <a:lnSpc>
                <a:spcPct val="97500"/>
              </a:lnSpc>
              <a:spcBef>
                <a:spcPts val="135"/>
              </a:spcBef>
            </a:pPr>
            <a:r>
              <a:rPr sz="1200" b="1" spc="-35" dirty="0">
                <a:solidFill>
                  <a:srgbClr val="0031A0"/>
                </a:solidFill>
                <a:latin typeface="Trebuchet MS"/>
                <a:cs typeface="Trebuchet MS"/>
              </a:rPr>
              <a:t>Экспертный</a:t>
            </a:r>
            <a:r>
              <a:rPr sz="1200" b="1" spc="-6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30" dirty="0">
                <a:solidFill>
                  <a:srgbClr val="0031A0"/>
                </a:solidFill>
                <a:latin typeface="Trebuchet MS"/>
                <a:cs typeface="Trebuchet MS"/>
              </a:rPr>
              <a:t>и</a:t>
            </a:r>
            <a:r>
              <a:rPr sz="1200" b="1" spc="-6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40" dirty="0">
                <a:solidFill>
                  <a:srgbClr val="0031A0"/>
                </a:solidFill>
                <a:latin typeface="Trebuchet MS"/>
                <a:cs typeface="Trebuchet MS"/>
              </a:rPr>
              <a:t>консультативный </a:t>
            </a:r>
            <a:r>
              <a:rPr sz="1200" b="1" spc="-20" dirty="0">
                <a:solidFill>
                  <a:srgbClr val="0031A0"/>
                </a:solidFill>
                <a:latin typeface="Trebuchet MS"/>
                <a:cs typeface="Trebuchet MS"/>
              </a:rPr>
              <a:t>орган</a:t>
            </a:r>
            <a:r>
              <a:rPr sz="1200" b="1" spc="-4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270" dirty="0">
                <a:solidFill>
                  <a:srgbClr val="0031A0"/>
                </a:solidFill>
                <a:latin typeface="Trebuchet MS"/>
                <a:cs typeface="Trebuchet MS"/>
              </a:rPr>
              <a:t>–</a:t>
            </a:r>
            <a:r>
              <a:rPr sz="1200" b="1" spc="-40" dirty="0">
                <a:solidFill>
                  <a:srgbClr val="0031A0"/>
                </a:solidFill>
                <a:latin typeface="Trebuchet MS"/>
                <a:cs typeface="Trebuchet MS"/>
              </a:rPr>
              <a:t> Научно-</a:t>
            </a: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методический </a:t>
            </a:r>
            <a:r>
              <a:rPr sz="1200" b="1" spc="-35" dirty="0">
                <a:solidFill>
                  <a:srgbClr val="0031A0"/>
                </a:solidFill>
                <a:latin typeface="Trebuchet MS"/>
                <a:cs typeface="Trebuchet MS"/>
              </a:rPr>
              <a:t>совет</a:t>
            </a:r>
            <a:r>
              <a:rPr sz="1200" b="1" spc="-6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200" b="1" spc="-10" dirty="0">
                <a:solidFill>
                  <a:srgbClr val="0031A0"/>
                </a:solidFill>
                <a:latin typeface="Trebuchet MS"/>
                <a:cs typeface="Trebuchet MS"/>
              </a:rPr>
              <a:t>Движения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43" name="object 4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0292" y="1189116"/>
            <a:ext cx="3017255" cy="4525883"/>
          </a:xfrm>
          <a:prstGeom prst="rect">
            <a:avLst/>
          </a:prstGeom>
        </p:spPr>
      </p:pic>
      <p:grpSp>
        <p:nvGrpSpPr>
          <p:cNvPr id="44" name="object 44"/>
          <p:cNvGrpSpPr/>
          <p:nvPr/>
        </p:nvGrpSpPr>
        <p:grpSpPr>
          <a:xfrm>
            <a:off x="5222926" y="485321"/>
            <a:ext cx="1844675" cy="4624070"/>
            <a:chOff x="5222926" y="485321"/>
            <a:chExt cx="1844675" cy="4624070"/>
          </a:xfrm>
        </p:grpSpPr>
        <p:pic>
          <p:nvPicPr>
            <p:cNvPr id="45" name="object 4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27926" y="793351"/>
              <a:ext cx="76200" cy="19625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24838" y="1535042"/>
              <a:ext cx="76177" cy="201099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22930" y="2299117"/>
              <a:ext cx="76200" cy="19774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22930" y="3050475"/>
              <a:ext cx="76200" cy="199243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22928" y="4357984"/>
              <a:ext cx="76200" cy="201069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22926" y="4913902"/>
              <a:ext cx="76200" cy="195430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22929" y="3803851"/>
              <a:ext cx="76200" cy="208126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6647269" y="485330"/>
              <a:ext cx="420370" cy="1971039"/>
            </a:xfrm>
            <a:custGeom>
              <a:avLst/>
              <a:gdLst/>
              <a:ahLst/>
              <a:cxnLst/>
              <a:rect l="l" t="t" r="r" b="b"/>
              <a:pathLst>
                <a:path w="420370" h="1971039">
                  <a:moveTo>
                    <a:pt x="395160" y="50914"/>
                  </a:moveTo>
                  <a:lnTo>
                    <a:pt x="356323" y="50914"/>
                  </a:lnTo>
                  <a:lnTo>
                    <a:pt x="343623" y="50914"/>
                  </a:lnTo>
                  <a:lnTo>
                    <a:pt x="343382" y="76200"/>
                  </a:lnTo>
                  <a:lnTo>
                    <a:pt x="395160" y="50914"/>
                  </a:lnTo>
                  <a:close/>
                </a:path>
                <a:path w="420370" h="1971039">
                  <a:moveTo>
                    <a:pt x="419938" y="1970913"/>
                  </a:moveTo>
                  <a:lnTo>
                    <a:pt x="408470" y="1933829"/>
                  </a:lnTo>
                  <a:lnTo>
                    <a:pt x="394766" y="1889531"/>
                  </a:lnTo>
                  <a:lnTo>
                    <a:pt x="376415" y="1907095"/>
                  </a:lnTo>
                  <a:lnTo>
                    <a:pt x="61874" y="1578559"/>
                  </a:lnTo>
                  <a:lnTo>
                    <a:pt x="71450" y="1569389"/>
                  </a:lnTo>
                  <a:lnTo>
                    <a:pt x="80213" y="1560995"/>
                  </a:lnTo>
                  <a:lnTo>
                    <a:pt x="0" y="1532305"/>
                  </a:lnTo>
                  <a:lnTo>
                    <a:pt x="25184" y="1613700"/>
                  </a:lnTo>
                  <a:lnTo>
                    <a:pt x="43522" y="1596123"/>
                  </a:lnTo>
                  <a:lnTo>
                    <a:pt x="358076" y="1924659"/>
                  </a:lnTo>
                  <a:lnTo>
                    <a:pt x="339725" y="1942223"/>
                  </a:lnTo>
                  <a:lnTo>
                    <a:pt x="419938" y="1970913"/>
                  </a:lnTo>
                  <a:close/>
                </a:path>
                <a:path w="420370" h="1971039">
                  <a:moveTo>
                    <a:pt x="419938" y="1179512"/>
                  </a:moveTo>
                  <a:lnTo>
                    <a:pt x="337096" y="1199349"/>
                  </a:lnTo>
                  <a:lnTo>
                    <a:pt x="353428" y="1218806"/>
                  </a:lnTo>
                  <a:lnTo>
                    <a:pt x="50177" y="1473568"/>
                  </a:lnTo>
                  <a:lnTo>
                    <a:pt x="33832" y="1454124"/>
                  </a:lnTo>
                  <a:lnTo>
                    <a:pt x="0" y="1532305"/>
                  </a:lnTo>
                  <a:lnTo>
                    <a:pt x="82854" y="1512468"/>
                  </a:lnTo>
                  <a:lnTo>
                    <a:pt x="73380" y="1501178"/>
                  </a:lnTo>
                  <a:lnTo>
                    <a:pt x="66509" y="1493012"/>
                  </a:lnTo>
                  <a:lnTo>
                    <a:pt x="369773" y="1238250"/>
                  </a:lnTo>
                  <a:lnTo>
                    <a:pt x="386105" y="1257693"/>
                  </a:lnTo>
                  <a:lnTo>
                    <a:pt x="406476" y="1210640"/>
                  </a:lnTo>
                  <a:lnTo>
                    <a:pt x="419938" y="1179512"/>
                  </a:lnTo>
                  <a:close/>
                </a:path>
                <a:path w="420370" h="1971039">
                  <a:moveTo>
                    <a:pt x="419938" y="38811"/>
                  </a:moveTo>
                  <a:lnTo>
                    <a:pt x="344106" y="0"/>
                  </a:lnTo>
                  <a:lnTo>
                    <a:pt x="343865" y="25400"/>
                  </a:lnTo>
                  <a:lnTo>
                    <a:pt x="5118" y="22186"/>
                  </a:lnTo>
                  <a:lnTo>
                    <a:pt x="4876" y="47586"/>
                  </a:lnTo>
                  <a:lnTo>
                    <a:pt x="343623" y="50800"/>
                  </a:lnTo>
                  <a:lnTo>
                    <a:pt x="356323" y="50914"/>
                  </a:lnTo>
                  <a:lnTo>
                    <a:pt x="395414" y="50800"/>
                  </a:lnTo>
                  <a:lnTo>
                    <a:pt x="419938" y="388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9875568" y="5485384"/>
            <a:ext cx="189230" cy="19558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100" b="1" spc="-25" dirty="0">
                <a:solidFill>
                  <a:srgbClr val="FFFFFF"/>
                </a:solidFill>
                <a:latin typeface="Trebuchet MS"/>
                <a:cs typeface="Trebuchet MS"/>
              </a:rPr>
              <a:t>06</a:t>
            </a:r>
            <a:endParaRPr sz="11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29815">
              <a:lnSpc>
                <a:spcPct val="100000"/>
              </a:lnSpc>
              <a:spcBef>
                <a:spcPts val="100"/>
              </a:spcBef>
            </a:pPr>
            <a:r>
              <a:rPr dirty="0"/>
              <a:t>Полномочия</a:t>
            </a:r>
            <a:r>
              <a:rPr spc="125" dirty="0"/>
              <a:t> </a:t>
            </a:r>
            <a:r>
              <a:rPr spc="155" dirty="0"/>
              <a:t>ФОИВ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1018032"/>
            <a:ext cx="4465320" cy="211531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323238" y="1144523"/>
            <a:ext cx="2426970" cy="44005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214629" marR="5080" indent="-202565">
              <a:lnSpc>
                <a:spcPts val="1580"/>
              </a:lnSpc>
              <a:spcBef>
                <a:spcPts val="235"/>
              </a:spcBef>
            </a:pPr>
            <a:r>
              <a:rPr sz="1400" b="1" spc="-175" dirty="0">
                <a:solidFill>
                  <a:srgbClr val="0031A0"/>
                </a:solidFill>
                <a:latin typeface="Verdana"/>
                <a:cs typeface="Verdana"/>
              </a:rPr>
              <a:t>Министерство</a:t>
            </a:r>
            <a:r>
              <a:rPr sz="1400" b="1" spc="-5" dirty="0">
                <a:solidFill>
                  <a:srgbClr val="0031A0"/>
                </a:solidFill>
                <a:latin typeface="Verdana"/>
                <a:cs typeface="Verdana"/>
              </a:rPr>
              <a:t> </a:t>
            </a:r>
            <a:r>
              <a:rPr sz="1400" b="1" spc="-175" dirty="0">
                <a:solidFill>
                  <a:srgbClr val="0031A0"/>
                </a:solidFill>
                <a:latin typeface="Verdana"/>
                <a:cs typeface="Verdana"/>
              </a:rPr>
              <a:t>просвещения </a:t>
            </a:r>
            <a:r>
              <a:rPr sz="1400" b="1" spc="-180" dirty="0">
                <a:solidFill>
                  <a:srgbClr val="0031A0"/>
                </a:solidFill>
                <a:latin typeface="Verdana"/>
                <a:cs typeface="Verdana"/>
              </a:rPr>
              <a:t>Российской</a:t>
            </a:r>
            <a:r>
              <a:rPr sz="1400" b="1" spc="-25" dirty="0">
                <a:solidFill>
                  <a:srgbClr val="0031A0"/>
                </a:solidFill>
                <a:latin typeface="Verdana"/>
                <a:cs typeface="Verdana"/>
              </a:rPr>
              <a:t> </a:t>
            </a:r>
            <a:r>
              <a:rPr sz="1400" b="1" spc="-70" dirty="0">
                <a:solidFill>
                  <a:srgbClr val="0031A0"/>
                </a:solidFill>
                <a:latin typeface="Verdana"/>
                <a:cs typeface="Verdana"/>
              </a:rPr>
              <a:t>Федерации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8214" y="1842008"/>
            <a:ext cx="4098290" cy="112903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90805">
              <a:lnSpc>
                <a:spcPct val="101699"/>
              </a:lnSpc>
              <a:spcBef>
                <a:spcPts val="80"/>
              </a:spcBef>
            </a:pPr>
            <a:r>
              <a:rPr sz="900" b="1" spc="-10" dirty="0">
                <a:solidFill>
                  <a:srgbClr val="0031A0"/>
                </a:solidFill>
                <a:latin typeface="Trebuchet MS"/>
                <a:cs typeface="Trebuchet MS"/>
              </a:rPr>
              <a:t>Координация </a:t>
            </a:r>
            <a:r>
              <a:rPr sz="900" b="1" spc="-30" dirty="0">
                <a:solidFill>
                  <a:srgbClr val="0031A0"/>
                </a:solidFill>
                <a:latin typeface="Trebuchet MS"/>
                <a:cs typeface="Trebuchet MS"/>
              </a:rPr>
              <a:t>деятельности</a:t>
            </a:r>
            <a:r>
              <a:rPr sz="900" b="1" spc="-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10" dirty="0">
                <a:solidFill>
                  <a:srgbClr val="0031A0"/>
                </a:solidFill>
                <a:latin typeface="Trebuchet MS"/>
                <a:cs typeface="Trebuchet MS"/>
              </a:rPr>
              <a:t>Движения</a:t>
            </a:r>
            <a:r>
              <a:rPr sz="900" b="1" spc="-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dirty="0">
                <a:solidFill>
                  <a:srgbClr val="0031A0"/>
                </a:solidFill>
                <a:latin typeface="Trebuchet MS"/>
                <a:cs typeface="Trebuchet MS"/>
              </a:rPr>
              <a:t>в</a:t>
            </a:r>
            <a:r>
              <a:rPr sz="900" b="1" spc="-1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20" dirty="0">
                <a:solidFill>
                  <a:srgbClr val="0031A0"/>
                </a:solidFill>
                <a:latin typeface="Trebuchet MS"/>
                <a:cs typeface="Trebuchet MS"/>
              </a:rPr>
              <a:t>организациях,</a:t>
            </a:r>
            <a:r>
              <a:rPr sz="900" b="1" spc="-1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10" dirty="0">
                <a:solidFill>
                  <a:srgbClr val="0031A0"/>
                </a:solidFill>
                <a:latin typeface="Trebuchet MS"/>
                <a:cs typeface="Trebuchet MS"/>
              </a:rPr>
              <a:t>осуществляющих образовательную</a:t>
            </a:r>
            <a:r>
              <a:rPr sz="900" b="1" spc="-2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25" dirty="0">
                <a:solidFill>
                  <a:srgbClr val="0031A0"/>
                </a:solidFill>
                <a:latin typeface="Trebuchet MS"/>
                <a:cs typeface="Trebuchet MS"/>
              </a:rPr>
              <a:t>деятельность</a:t>
            </a:r>
            <a:r>
              <a:rPr sz="900" b="1" spc="-1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dirty="0">
                <a:solidFill>
                  <a:srgbClr val="0031A0"/>
                </a:solidFill>
                <a:latin typeface="Trebuchet MS"/>
                <a:cs typeface="Trebuchet MS"/>
              </a:rPr>
              <a:t>по</a:t>
            </a:r>
            <a:r>
              <a:rPr sz="900" b="1" spc="-2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10" dirty="0">
                <a:solidFill>
                  <a:srgbClr val="0031A0"/>
                </a:solidFill>
                <a:latin typeface="Trebuchet MS"/>
                <a:cs typeface="Trebuchet MS"/>
              </a:rPr>
              <a:t>реализации основных общеобразовательных</a:t>
            </a:r>
            <a:r>
              <a:rPr sz="900" b="1" spc="-1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25" dirty="0">
                <a:solidFill>
                  <a:srgbClr val="0031A0"/>
                </a:solidFill>
                <a:latin typeface="Trebuchet MS"/>
                <a:cs typeface="Trebuchet MS"/>
              </a:rPr>
              <a:t>программ,</a:t>
            </a:r>
            <a:r>
              <a:rPr sz="900" b="1" spc="-2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10" dirty="0">
                <a:solidFill>
                  <a:srgbClr val="0031A0"/>
                </a:solidFill>
                <a:latin typeface="Trebuchet MS"/>
                <a:cs typeface="Trebuchet MS"/>
              </a:rPr>
              <a:t>образовательных</a:t>
            </a:r>
            <a:r>
              <a:rPr sz="900" b="1" spc="-1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10" dirty="0">
                <a:solidFill>
                  <a:srgbClr val="0031A0"/>
                </a:solidFill>
                <a:latin typeface="Trebuchet MS"/>
                <a:cs typeface="Trebuchet MS"/>
              </a:rPr>
              <a:t>программ</a:t>
            </a:r>
            <a:r>
              <a:rPr sz="900" b="1" spc="-1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10" dirty="0">
                <a:solidFill>
                  <a:srgbClr val="0031A0"/>
                </a:solidFill>
                <a:latin typeface="Trebuchet MS"/>
                <a:cs typeface="Trebuchet MS"/>
              </a:rPr>
              <a:t>среднего профессионального</a:t>
            </a:r>
            <a:r>
              <a:rPr sz="900" b="1" spc="-3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10" dirty="0">
                <a:solidFill>
                  <a:srgbClr val="0031A0"/>
                </a:solidFill>
                <a:latin typeface="Trebuchet MS"/>
                <a:cs typeface="Trebuchet MS"/>
              </a:rPr>
              <a:t>образования,</a:t>
            </a:r>
            <a:r>
              <a:rPr sz="900" b="1" spc="-3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dirty="0">
                <a:solidFill>
                  <a:srgbClr val="0031A0"/>
                </a:solidFill>
                <a:latin typeface="Trebuchet MS"/>
                <a:cs typeface="Trebuchet MS"/>
              </a:rPr>
              <a:t>в</a:t>
            </a:r>
            <a:r>
              <a:rPr sz="900" b="1" spc="-2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10" dirty="0">
                <a:solidFill>
                  <a:srgbClr val="0031A0"/>
                </a:solidFill>
                <a:latin typeface="Trebuchet MS"/>
                <a:cs typeface="Trebuchet MS"/>
              </a:rPr>
              <a:t>организациях</a:t>
            </a:r>
            <a:r>
              <a:rPr sz="900" b="1" spc="-2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25" dirty="0">
                <a:solidFill>
                  <a:srgbClr val="0031A0"/>
                </a:solidFill>
                <a:latin typeface="Trebuchet MS"/>
                <a:cs typeface="Trebuchet MS"/>
              </a:rPr>
              <a:t>отдыха </a:t>
            </a:r>
            <a:r>
              <a:rPr sz="900" b="1" spc="-40" dirty="0">
                <a:solidFill>
                  <a:srgbClr val="0031A0"/>
                </a:solidFill>
                <a:latin typeface="Trebuchet MS"/>
                <a:cs typeface="Trebuchet MS"/>
              </a:rPr>
              <a:t>детей</a:t>
            </a:r>
            <a:r>
              <a:rPr sz="900" b="1" spc="-2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dirty="0">
                <a:solidFill>
                  <a:srgbClr val="0031A0"/>
                </a:solidFill>
                <a:latin typeface="Trebuchet MS"/>
                <a:cs typeface="Trebuchet MS"/>
              </a:rPr>
              <a:t>и</a:t>
            </a:r>
            <a:r>
              <a:rPr sz="900" b="1" spc="-2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25" dirty="0">
                <a:solidFill>
                  <a:srgbClr val="0031A0"/>
                </a:solidFill>
                <a:latin typeface="Trebuchet MS"/>
                <a:cs typeface="Trebuchet MS"/>
              </a:rPr>
              <a:t>их </a:t>
            </a:r>
            <a:r>
              <a:rPr sz="900" b="1" spc="-10" dirty="0">
                <a:solidFill>
                  <a:srgbClr val="0031A0"/>
                </a:solidFill>
                <a:latin typeface="Trebuchet MS"/>
                <a:cs typeface="Trebuchet MS"/>
              </a:rPr>
              <a:t>оздоровления.</a:t>
            </a:r>
            <a:endParaRPr sz="9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9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Trebuchet MS"/>
              <a:cs typeface="Trebuchet MS"/>
            </a:endParaRPr>
          </a:p>
          <a:p>
            <a:pPr marL="1355090">
              <a:lnSpc>
                <a:spcPct val="100000"/>
              </a:lnSpc>
            </a:pPr>
            <a:r>
              <a:rPr sz="900" b="1" spc="-10" dirty="0">
                <a:solidFill>
                  <a:srgbClr val="0031A0"/>
                </a:solidFill>
                <a:latin typeface="Trebuchet MS"/>
                <a:cs typeface="Trebuchet MS"/>
              </a:rPr>
              <a:t>Статья</a:t>
            </a:r>
            <a:r>
              <a:rPr sz="900" b="1" spc="-3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40" dirty="0">
                <a:solidFill>
                  <a:srgbClr val="0031A0"/>
                </a:solidFill>
                <a:latin typeface="Trebuchet MS"/>
                <a:cs typeface="Trebuchet MS"/>
              </a:rPr>
              <a:t>6,</a:t>
            </a:r>
            <a:r>
              <a:rPr sz="900" b="1" spc="-3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25" dirty="0">
                <a:solidFill>
                  <a:srgbClr val="0031A0"/>
                </a:solidFill>
                <a:latin typeface="Trebuchet MS"/>
                <a:cs typeface="Trebuchet MS"/>
              </a:rPr>
              <a:t>пункт</a:t>
            </a:r>
            <a:r>
              <a:rPr sz="900" b="1" spc="-3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dirty="0">
                <a:solidFill>
                  <a:srgbClr val="0031A0"/>
                </a:solidFill>
                <a:latin typeface="Trebuchet MS"/>
                <a:cs typeface="Trebuchet MS"/>
              </a:rPr>
              <a:t>3</a:t>
            </a:r>
            <a:r>
              <a:rPr sz="900" b="1" spc="-3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10" dirty="0">
                <a:solidFill>
                  <a:srgbClr val="0031A0"/>
                </a:solidFill>
                <a:latin typeface="Trebuchet MS"/>
                <a:cs typeface="Trebuchet MS"/>
              </a:rPr>
              <a:t>Федерального</a:t>
            </a:r>
            <a:r>
              <a:rPr sz="900" b="1" spc="-4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dirty="0">
                <a:solidFill>
                  <a:srgbClr val="0031A0"/>
                </a:solidFill>
                <a:latin typeface="Trebuchet MS"/>
                <a:cs typeface="Trebuchet MS"/>
              </a:rPr>
              <a:t>закона</a:t>
            </a:r>
            <a:r>
              <a:rPr sz="900" b="1" spc="-3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140" dirty="0">
                <a:solidFill>
                  <a:srgbClr val="0031A0"/>
                </a:solidFill>
                <a:latin typeface="Trebuchet MS"/>
                <a:cs typeface="Trebuchet MS"/>
              </a:rPr>
              <a:t>№</a:t>
            </a:r>
            <a:r>
              <a:rPr sz="900" b="1" spc="-3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55" dirty="0">
                <a:solidFill>
                  <a:srgbClr val="0031A0"/>
                </a:solidFill>
                <a:latin typeface="Trebuchet MS"/>
                <a:cs typeface="Trebuchet MS"/>
              </a:rPr>
              <a:t>261-</a:t>
            </a:r>
            <a:r>
              <a:rPr sz="900" b="1" spc="25" dirty="0">
                <a:solidFill>
                  <a:srgbClr val="0031A0"/>
                </a:solidFill>
                <a:latin typeface="Trebuchet MS"/>
                <a:cs typeface="Trebuchet MS"/>
              </a:rPr>
              <a:t>ФЗ</a:t>
            </a:r>
            <a:endParaRPr sz="90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71871" y="1295400"/>
            <a:ext cx="4937760" cy="233476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724159" y="1431035"/>
            <a:ext cx="37973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70" dirty="0">
                <a:solidFill>
                  <a:srgbClr val="0031A0"/>
                </a:solidFill>
                <a:latin typeface="Verdana"/>
                <a:cs typeface="Verdana"/>
              </a:rPr>
              <a:t>Федеральное</a:t>
            </a:r>
            <a:r>
              <a:rPr sz="1400" b="1" spc="-70" dirty="0">
                <a:solidFill>
                  <a:srgbClr val="0031A0"/>
                </a:solidFill>
                <a:latin typeface="Verdana"/>
                <a:cs typeface="Verdana"/>
              </a:rPr>
              <a:t> </a:t>
            </a:r>
            <a:r>
              <a:rPr sz="1400" b="1" spc="-165" dirty="0">
                <a:solidFill>
                  <a:srgbClr val="0031A0"/>
                </a:solidFill>
                <a:latin typeface="Verdana"/>
                <a:cs typeface="Verdana"/>
              </a:rPr>
              <a:t>агентство</a:t>
            </a:r>
            <a:r>
              <a:rPr sz="1400" b="1" spc="-75" dirty="0">
                <a:solidFill>
                  <a:srgbClr val="0031A0"/>
                </a:solidFill>
                <a:latin typeface="Verdana"/>
                <a:cs typeface="Verdana"/>
              </a:rPr>
              <a:t> </a:t>
            </a:r>
            <a:r>
              <a:rPr sz="1400" b="1" spc="-190" dirty="0">
                <a:solidFill>
                  <a:srgbClr val="0031A0"/>
                </a:solidFill>
                <a:latin typeface="Verdana"/>
                <a:cs typeface="Verdana"/>
              </a:rPr>
              <a:t>по</a:t>
            </a:r>
            <a:r>
              <a:rPr sz="1400" b="1" spc="-70" dirty="0">
                <a:solidFill>
                  <a:srgbClr val="0031A0"/>
                </a:solidFill>
                <a:latin typeface="Verdana"/>
                <a:cs typeface="Verdana"/>
              </a:rPr>
              <a:t> </a:t>
            </a:r>
            <a:r>
              <a:rPr sz="1400" b="1" spc="-180" dirty="0">
                <a:solidFill>
                  <a:srgbClr val="0031A0"/>
                </a:solidFill>
                <a:latin typeface="Verdana"/>
                <a:cs typeface="Verdana"/>
              </a:rPr>
              <a:t>делам</a:t>
            </a:r>
            <a:r>
              <a:rPr sz="1400" b="1" spc="-70" dirty="0">
                <a:solidFill>
                  <a:srgbClr val="0031A0"/>
                </a:solidFill>
                <a:latin typeface="Verdana"/>
                <a:cs typeface="Verdana"/>
              </a:rPr>
              <a:t> </a:t>
            </a:r>
            <a:r>
              <a:rPr sz="1400" b="1" spc="-170" dirty="0">
                <a:solidFill>
                  <a:srgbClr val="0031A0"/>
                </a:solidFill>
                <a:latin typeface="Verdana"/>
                <a:cs typeface="Verdana"/>
              </a:rPr>
              <a:t>молодежи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66959" y="1927352"/>
            <a:ext cx="4549140" cy="13944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165">
              <a:lnSpc>
                <a:spcPct val="98500"/>
              </a:lnSpc>
              <a:spcBef>
                <a:spcPts val="114"/>
              </a:spcBef>
            </a:pPr>
            <a:r>
              <a:rPr sz="900" b="1" spc="-10" dirty="0">
                <a:solidFill>
                  <a:srgbClr val="0031A0"/>
                </a:solidFill>
                <a:latin typeface="Trebuchet MS"/>
                <a:cs typeface="Trebuchet MS"/>
              </a:rPr>
              <a:t>Координация </a:t>
            </a:r>
            <a:r>
              <a:rPr sz="900" b="1" spc="-30" dirty="0">
                <a:solidFill>
                  <a:srgbClr val="0031A0"/>
                </a:solidFill>
                <a:latin typeface="Trebuchet MS"/>
                <a:cs typeface="Trebuchet MS"/>
              </a:rPr>
              <a:t>деятельности</a:t>
            </a:r>
            <a:r>
              <a:rPr sz="900" b="1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25" dirty="0">
                <a:solidFill>
                  <a:srgbClr val="0031A0"/>
                </a:solidFill>
                <a:latin typeface="Trebuchet MS"/>
                <a:cs typeface="Trebuchet MS"/>
              </a:rPr>
              <a:t>Движения,</a:t>
            </a:r>
            <a:r>
              <a:rPr sz="900" b="1" spc="-1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20" dirty="0">
                <a:solidFill>
                  <a:srgbClr val="0031A0"/>
                </a:solidFill>
                <a:latin typeface="Trebuchet MS"/>
                <a:cs typeface="Trebuchet MS"/>
              </a:rPr>
              <a:t>осуществляемой</a:t>
            </a:r>
            <a:r>
              <a:rPr sz="900" b="1" dirty="0">
                <a:solidFill>
                  <a:srgbClr val="0031A0"/>
                </a:solidFill>
                <a:latin typeface="Trebuchet MS"/>
                <a:cs typeface="Trebuchet MS"/>
              </a:rPr>
              <a:t> вне</a:t>
            </a:r>
            <a:r>
              <a:rPr sz="900" b="1" spc="-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10" dirty="0">
                <a:solidFill>
                  <a:srgbClr val="0031A0"/>
                </a:solidFill>
                <a:latin typeface="Trebuchet MS"/>
                <a:cs typeface="Trebuchet MS"/>
              </a:rPr>
              <a:t>организаций</a:t>
            </a:r>
            <a:r>
              <a:rPr sz="900" b="1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10" dirty="0">
                <a:solidFill>
                  <a:srgbClr val="0031A0"/>
                </a:solidFill>
                <a:latin typeface="Trebuchet MS"/>
                <a:cs typeface="Trebuchet MS"/>
              </a:rPr>
              <a:t>отдыха </a:t>
            </a:r>
            <a:r>
              <a:rPr sz="900" b="1" spc="-40" dirty="0">
                <a:solidFill>
                  <a:srgbClr val="0031A0"/>
                </a:solidFill>
                <a:latin typeface="Trebuchet MS"/>
                <a:cs typeface="Trebuchet MS"/>
              </a:rPr>
              <a:t>детей</a:t>
            </a:r>
            <a:r>
              <a:rPr sz="900" b="1" spc="-2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dirty="0">
                <a:solidFill>
                  <a:srgbClr val="0031A0"/>
                </a:solidFill>
                <a:latin typeface="Trebuchet MS"/>
                <a:cs typeface="Trebuchet MS"/>
              </a:rPr>
              <a:t>и</a:t>
            </a:r>
            <a:r>
              <a:rPr sz="900" b="1" spc="-2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40" dirty="0">
                <a:solidFill>
                  <a:srgbClr val="0031A0"/>
                </a:solidFill>
                <a:latin typeface="Trebuchet MS"/>
                <a:cs typeface="Trebuchet MS"/>
              </a:rPr>
              <a:t>их</a:t>
            </a:r>
            <a:r>
              <a:rPr sz="900" b="1" spc="-20" dirty="0">
                <a:solidFill>
                  <a:srgbClr val="0031A0"/>
                </a:solidFill>
                <a:latin typeface="Trebuchet MS"/>
                <a:cs typeface="Trebuchet MS"/>
              </a:rPr>
              <a:t> оздоровления,</a:t>
            </a:r>
            <a:r>
              <a:rPr sz="900" b="1" spc="-3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20" dirty="0">
                <a:solidFill>
                  <a:srgbClr val="0031A0"/>
                </a:solidFill>
                <a:latin typeface="Trebuchet MS"/>
                <a:cs typeface="Trebuchet MS"/>
              </a:rPr>
              <a:t>организаций,</a:t>
            </a:r>
            <a:r>
              <a:rPr sz="900" b="1" spc="-3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10" dirty="0">
                <a:solidFill>
                  <a:srgbClr val="0031A0"/>
                </a:solidFill>
                <a:latin typeface="Trebuchet MS"/>
                <a:cs typeface="Trebuchet MS"/>
              </a:rPr>
              <a:t>осуществляющих</a:t>
            </a:r>
            <a:r>
              <a:rPr sz="900" b="1" spc="-2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10" dirty="0">
                <a:solidFill>
                  <a:srgbClr val="0031A0"/>
                </a:solidFill>
                <a:latin typeface="Trebuchet MS"/>
                <a:cs typeface="Trebuchet MS"/>
              </a:rPr>
              <a:t>образовательную </a:t>
            </a:r>
            <a:r>
              <a:rPr sz="900" b="1" spc="-25" dirty="0">
                <a:solidFill>
                  <a:srgbClr val="0031A0"/>
                </a:solidFill>
                <a:latin typeface="Trebuchet MS"/>
                <a:cs typeface="Trebuchet MS"/>
              </a:rPr>
              <a:t>деятельность</a:t>
            </a:r>
            <a:r>
              <a:rPr sz="900" b="1" spc="-2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dirty="0">
                <a:solidFill>
                  <a:srgbClr val="0031A0"/>
                </a:solidFill>
                <a:latin typeface="Trebuchet MS"/>
                <a:cs typeface="Trebuchet MS"/>
              </a:rPr>
              <a:t>по</a:t>
            </a:r>
            <a:r>
              <a:rPr sz="900" b="1" spc="-3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10" dirty="0">
                <a:solidFill>
                  <a:srgbClr val="0031A0"/>
                </a:solidFill>
                <a:latin typeface="Trebuchet MS"/>
                <a:cs typeface="Trebuchet MS"/>
              </a:rPr>
              <a:t>реализации</a:t>
            </a:r>
            <a:r>
              <a:rPr sz="900" b="1" spc="-1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10" dirty="0">
                <a:solidFill>
                  <a:srgbClr val="0031A0"/>
                </a:solidFill>
                <a:latin typeface="Trebuchet MS"/>
                <a:cs typeface="Trebuchet MS"/>
              </a:rPr>
              <a:t>основных</a:t>
            </a:r>
            <a:r>
              <a:rPr sz="900" b="1" spc="-2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10" dirty="0">
                <a:solidFill>
                  <a:srgbClr val="0031A0"/>
                </a:solidFill>
                <a:latin typeface="Trebuchet MS"/>
                <a:cs typeface="Trebuchet MS"/>
              </a:rPr>
              <a:t>общеобразовательных</a:t>
            </a:r>
            <a:r>
              <a:rPr sz="900" b="1" spc="-2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10" dirty="0">
                <a:solidFill>
                  <a:srgbClr val="0031A0"/>
                </a:solidFill>
                <a:latin typeface="Trebuchet MS"/>
                <a:cs typeface="Trebuchet MS"/>
              </a:rPr>
              <a:t>программ, образовательных программ </a:t>
            </a:r>
            <a:r>
              <a:rPr sz="900" b="1" spc="-25" dirty="0">
                <a:solidFill>
                  <a:srgbClr val="0031A0"/>
                </a:solidFill>
                <a:latin typeface="Trebuchet MS"/>
                <a:cs typeface="Trebuchet MS"/>
              </a:rPr>
              <a:t>среднего</a:t>
            </a:r>
            <a:r>
              <a:rPr sz="900" b="1" spc="-10" dirty="0">
                <a:solidFill>
                  <a:srgbClr val="0031A0"/>
                </a:solidFill>
                <a:latin typeface="Trebuchet MS"/>
                <a:cs typeface="Trebuchet MS"/>
              </a:rPr>
              <a:t> профессионального образования,</a:t>
            </a:r>
            <a:r>
              <a:rPr sz="900" b="1" spc="-1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dirty="0">
                <a:solidFill>
                  <a:srgbClr val="0031A0"/>
                </a:solidFill>
                <a:latin typeface="Trebuchet MS"/>
                <a:cs typeface="Trebuchet MS"/>
              </a:rPr>
              <a:t>в</a:t>
            </a:r>
            <a:r>
              <a:rPr sz="900" b="1" spc="-1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25" dirty="0">
                <a:solidFill>
                  <a:srgbClr val="0031A0"/>
                </a:solidFill>
                <a:latin typeface="Trebuchet MS"/>
                <a:cs typeface="Trebuchet MS"/>
              </a:rPr>
              <a:t>том </a:t>
            </a:r>
            <a:r>
              <a:rPr sz="900" b="1" spc="-20" dirty="0">
                <a:solidFill>
                  <a:srgbClr val="0031A0"/>
                </a:solidFill>
                <a:latin typeface="Trebuchet MS"/>
                <a:cs typeface="Trebuchet MS"/>
              </a:rPr>
              <a:t>числе</a:t>
            </a:r>
            <a:r>
              <a:rPr sz="900" b="1" spc="-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dirty="0">
                <a:solidFill>
                  <a:srgbClr val="0031A0"/>
                </a:solidFill>
                <a:latin typeface="Trebuchet MS"/>
                <a:cs typeface="Trebuchet MS"/>
              </a:rPr>
              <a:t>в</a:t>
            </a:r>
            <a:r>
              <a:rPr sz="900" b="1" spc="-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20" dirty="0">
                <a:solidFill>
                  <a:srgbClr val="0031A0"/>
                </a:solidFill>
                <a:latin typeface="Trebuchet MS"/>
                <a:cs typeface="Trebuchet MS"/>
              </a:rPr>
              <a:t>организациях,</a:t>
            </a:r>
            <a:r>
              <a:rPr sz="900" b="1" spc="-10" dirty="0">
                <a:solidFill>
                  <a:srgbClr val="0031A0"/>
                </a:solidFill>
                <a:latin typeface="Trebuchet MS"/>
                <a:cs typeface="Trebuchet MS"/>
              </a:rPr>
              <a:t> образующих </a:t>
            </a:r>
            <a:r>
              <a:rPr sz="900" b="1" spc="-20" dirty="0">
                <a:solidFill>
                  <a:srgbClr val="0031A0"/>
                </a:solidFill>
                <a:latin typeface="Trebuchet MS"/>
                <a:cs typeface="Trebuchet MS"/>
              </a:rPr>
              <a:t>инфраструктуру</a:t>
            </a:r>
            <a:r>
              <a:rPr sz="900" b="1" spc="-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25" dirty="0">
                <a:solidFill>
                  <a:srgbClr val="0031A0"/>
                </a:solidFill>
                <a:latin typeface="Trebuchet MS"/>
                <a:cs typeface="Trebuchet MS"/>
              </a:rPr>
              <a:t>молодежной</a:t>
            </a:r>
            <a:r>
              <a:rPr sz="900" b="1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10" dirty="0">
                <a:solidFill>
                  <a:srgbClr val="0031A0"/>
                </a:solidFill>
                <a:latin typeface="Trebuchet MS"/>
                <a:cs typeface="Trebuchet MS"/>
              </a:rPr>
              <a:t>политики, организациях</a:t>
            </a:r>
            <a:r>
              <a:rPr sz="900" b="1" spc="-2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dirty="0">
                <a:solidFill>
                  <a:srgbClr val="0031A0"/>
                </a:solidFill>
                <a:latin typeface="Trebuchet MS"/>
                <a:cs typeface="Trebuchet MS"/>
              </a:rPr>
              <a:t>в</a:t>
            </a:r>
            <a:r>
              <a:rPr sz="900" b="1" spc="-20" dirty="0">
                <a:solidFill>
                  <a:srgbClr val="0031A0"/>
                </a:solidFill>
                <a:latin typeface="Trebuchet MS"/>
                <a:cs typeface="Trebuchet MS"/>
              </a:rPr>
              <a:t> области</a:t>
            </a:r>
            <a:r>
              <a:rPr sz="900" b="1" spc="-1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20" dirty="0">
                <a:solidFill>
                  <a:srgbClr val="0031A0"/>
                </a:solidFill>
                <a:latin typeface="Trebuchet MS"/>
                <a:cs typeface="Trebuchet MS"/>
              </a:rPr>
              <a:t>культуры</a:t>
            </a:r>
            <a:r>
              <a:rPr sz="900" b="1" spc="-1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dirty="0">
                <a:solidFill>
                  <a:srgbClr val="0031A0"/>
                </a:solidFill>
                <a:latin typeface="Trebuchet MS"/>
                <a:cs typeface="Trebuchet MS"/>
              </a:rPr>
              <a:t>и</a:t>
            </a:r>
            <a:r>
              <a:rPr sz="900" b="1" spc="-1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30" dirty="0">
                <a:solidFill>
                  <a:srgbClr val="0031A0"/>
                </a:solidFill>
                <a:latin typeface="Trebuchet MS"/>
                <a:cs typeface="Trebuchet MS"/>
              </a:rPr>
              <a:t>спорта,</a:t>
            </a:r>
            <a:r>
              <a:rPr sz="900" b="1" spc="-2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20" dirty="0">
                <a:solidFill>
                  <a:srgbClr val="0031A0"/>
                </a:solidFill>
                <a:latin typeface="Trebuchet MS"/>
                <a:cs typeface="Trebuchet MS"/>
              </a:rPr>
              <a:t>иных организациях,</a:t>
            </a:r>
            <a:r>
              <a:rPr sz="900" b="1" spc="-3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10" dirty="0">
                <a:solidFill>
                  <a:srgbClr val="0031A0"/>
                </a:solidFill>
                <a:latin typeface="Trebuchet MS"/>
                <a:cs typeface="Trebuchet MS"/>
              </a:rPr>
              <a:t>осуществляющих </a:t>
            </a:r>
            <a:r>
              <a:rPr sz="900" b="1" spc="-20" dirty="0">
                <a:solidFill>
                  <a:srgbClr val="0031A0"/>
                </a:solidFill>
                <a:latin typeface="Trebuchet MS"/>
                <a:cs typeface="Trebuchet MS"/>
              </a:rPr>
              <a:t>работу</a:t>
            </a:r>
            <a:r>
              <a:rPr sz="900" b="1" spc="-5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dirty="0">
                <a:solidFill>
                  <a:srgbClr val="0031A0"/>
                </a:solidFill>
                <a:latin typeface="Trebuchet MS"/>
                <a:cs typeface="Trebuchet MS"/>
              </a:rPr>
              <a:t>с</a:t>
            </a:r>
            <a:r>
              <a:rPr sz="900" b="1" spc="-5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30" dirty="0">
                <a:solidFill>
                  <a:srgbClr val="0031A0"/>
                </a:solidFill>
                <a:latin typeface="Trebuchet MS"/>
                <a:cs typeface="Trebuchet MS"/>
              </a:rPr>
              <a:t>детьми</a:t>
            </a:r>
            <a:r>
              <a:rPr sz="900" b="1" spc="-4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dirty="0">
                <a:solidFill>
                  <a:srgbClr val="0031A0"/>
                </a:solidFill>
                <a:latin typeface="Trebuchet MS"/>
                <a:cs typeface="Trebuchet MS"/>
              </a:rPr>
              <a:t>и</a:t>
            </a:r>
            <a:r>
              <a:rPr sz="900" b="1" spc="-4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10" dirty="0">
                <a:solidFill>
                  <a:srgbClr val="0031A0"/>
                </a:solidFill>
                <a:latin typeface="Trebuchet MS"/>
                <a:cs typeface="Trebuchet MS"/>
              </a:rPr>
              <a:t>молодежью.</a:t>
            </a:r>
            <a:endParaRPr sz="9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9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sz="900">
              <a:latin typeface="Trebuchet MS"/>
              <a:cs typeface="Trebuchet MS"/>
            </a:endParaRPr>
          </a:p>
          <a:p>
            <a:pPr marL="1804670">
              <a:lnSpc>
                <a:spcPct val="100000"/>
              </a:lnSpc>
            </a:pPr>
            <a:r>
              <a:rPr sz="900" b="1" spc="-10" dirty="0">
                <a:solidFill>
                  <a:srgbClr val="0031A0"/>
                </a:solidFill>
                <a:latin typeface="Trebuchet MS"/>
                <a:cs typeface="Trebuchet MS"/>
              </a:rPr>
              <a:t>Статья</a:t>
            </a:r>
            <a:r>
              <a:rPr sz="900" b="1" spc="-3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40" dirty="0">
                <a:solidFill>
                  <a:srgbClr val="0031A0"/>
                </a:solidFill>
                <a:latin typeface="Trebuchet MS"/>
                <a:cs typeface="Trebuchet MS"/>
              </a:rPr>
              <a:t>6,</a:t>
            </a:r>
            <a:r>
              <a:rPr sz="900" b="1" spc="-3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25" dirty="0">
                <a:solidFill>
                  <a:srgbClr val="0031A0"/>
                </a:solidFill>
                <a:latin typeface="Trebuchet MS"/>
                <a:cs typeface="Trebuchet MS"/>
              </a:rPr>
              <a:t>пункт</a:t>
            </a:r>
            <a:r>
              <a:rPr sz="900" b="1" spc="-3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dirty="0">
                <a:solidFill>
                  <a:srgbClr val="0031A0"/>
                </a:solidFill>
                <a:latin typeface="Trebuchet MS"/>
                <a:cs typeface="Trebuchet MS"/>
              </a:rPr>
              <a:t>4</a:t>
            </a:r>
            <a:r>
              <a:rPr sz="900" b="1" spc="-3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10" dirty="0">
                <a:solidFill>
                  <a:srgbClr val="0031A0"/>
                </a:solidFill>
                <a:latin typeface="Trebuchet MS"/>
                <a:cs typeface="Trebuchet MS"/>
              </a:rPr>
              <a:t>Федерального</a:t>
            </a:r>
            <a:r>
              <a:rPr sz="900" b="1" spc="-3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dirty="0">
                <a:solidFill>
                  <a:srgbClr val="0031A0"/>
                </a:solidFill>
                <a:latin typeface="Trebuchet MS"/>
                <a:cs typeface="Trebuchet MS"/>
              </a:rPr>
              <a:t>закона</a:t>
            </a:r>
            <a:r>
              <a:rPr sz="900" b="1" spc="-3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140" dirty="0">
                <a:solidFill>
                  <a:srgbClr val="0031A0"/>
                </a:solidFill>
                <a:latin typeface="Trebuchet MS"/>
                <a:cs typeface="Trebuchet MS"/>
              </a:rPr>
              <a:t>№</a:t>
            </a:r>
            <a:r>
              <a:rPr sz="900" b="1" spc="-2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900" b="1" spc="-55" dirty="0">
                <a:solidFill>
                  <a:srgbClr val="0031A0"/>
                </a:solidFill>
                <a:latin typeface="Trebuchet MS"/>
                <a:cs typeface="Trebuchet MS"/>
              </a:rPr>
              <a:t>261-</a:t>
            </a:r>
            <a:r>
              <a:rPr sz="900" b="1" spc="25" dirty="0">
                <a:solidFill>
                  <a:srgbClr val="0031A0"/>
                </a:solidFill>
                <a:latin typeface="Trebuchet MS"/>
                <a:cs typeface="Trebuchet MS"/>
              </a:rPr>
              <a:t>ФЗ</a:t>
            </a:r>
            <a:endParaRPr sz="900">
              <a:latin typeface="Trebuchet MS"/>
              <a:cs typeface="Trebuchet MS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4335" y="3234489"/>
            <a:ext cx="2851546" cy="2332553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817953" y="5457952"/>
            <a:ext cx="180340" cy="19558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100" b="1" spc="-25" dirty="0">
                <a:solidFill>
                  <a:srgbClr val="FFFFFF"/>
                </a:solidFill>
                <a:latin typeface="Trebuchet MS"/>
                <a:cs typeface="Trebuchet MS"/>
              </a:rPr>
              <a:t>07</a:t>
            </a:r>
            <a:endParaRPr sz="11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59021" y="2373883"/>
            <a:ext cx="56419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430" dirty="0">
                <a:solidFill>
                  <a:srgbClr val="0031A0"/>
                </a:solidFill>
                <a:latin typeface="Cambria"/>
                <a:cs typeface="Cambria"/>
              </a:rPr>
              <a:t>С</a:t>
            </a:r>
            <a:r>
              <a:rPr sz="3600" spc="125" dirty="0">
                <a:solidFill>
                  <a:srgbClr val="0031A0"/>
                </a:solidFill>
                <a:latin typeface="Cambria"/>
                <a:cs typeface="Cambria"/>
              </a:rPr>
              <a:t> </a:t>
            </a:r>
            <a:r>
              <a:rPr sz="3600" spc="120" dirty="0">
                <a:solidFill>
                  <a:srgbClr val="0031A0"/>
                </a:solidFill>
                <a:latin typeface="Cambria"/>
                <a:cs typeface="Cambria"/>
              </a:rPr>
              <a:t>ЧЕГО</a:t>
            </a:r>
            <a:r>
              <a:rPr sz="3600" spc="125" dirty="0">
                <a:solidFill>
                  <a:srgbClr val="0031A0"/>
                </a:solidFill>
                <a:latin typeface="Cambria"/>
                <a:cs typeface="Cambria"/>
              </a:rPr>
              <a:t> </a:t>
            </a:r>
            <a:r>
              <a:rPr sz="3600" spc="210" dirty="0">
                <a:solidFill>
                  <a:srgbClr val="0031A0"/>
                </a:solidFill>
                <a:latin typeface="Cambria"/>
                <a:cs typeface="Cambria"/>
              </a:rPr>
              <a:t>ВСЕ</a:t>
            </a:r>
            <a:r>
              <a:rPr sz="3600" spc="125" dirty="0">
                <a:solidFill>
                  <a:srgbClr val="0031A0"/>
                </a:solidFill>
                <a:latin typeface="Cambria"/>
                <a:cs typeface="Cambria"/>
              </a:rPr>
              <a:t> </a:t>
            </a:r>
            <a:r>
              <a:rPr sz="3600" spc="135" dirty="0">
                <a:solidFill>
                  <a:srgbClr val="0031A0"/>
                </a:solidFill>
                <a:latin typeface="Cambria"/>
                <a:cs typeface="Cambria"/>
              </a:rPr>
              <a:t>НАЧАЛОСЬ?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62929" y="0"/>
            <a:ext cx="4497070" cy="1496695"/>
          </a:xfrm>
          <a:custGeom>
            <a:avLst/>
            <a:gdLst/>
            <a:ahLst/>
            <a:cxnLst/>
            <a:rect l="l" t="t" r="r" b="b"/>
            <a:pathLst>
              <a:path w="4497070" h="1496695">
                <a:moveTo>
                  <a:pt x="4496562" y="0"/>
                </a:moveTo>
                <a:lnTo>
                  <a:pt x="0" y="0"/>
                </a:lnTo>
                <a:lnTo>
                  <a:pt x="1292987" y="1132332"/>
                </a:lnTo>
                <a:lnTo>
                  <a:pt x="1330990" y="1164488"/>
                </a:lnTo>
                <a:lnTo>
                  <a:pt x="1369893" y="1195218"/>
                </a:lnTo>
                <a:lnTo>
                  <a:pt x="1409658" y="1224512"/>
                </a:lnTo>
                <a:lnTo>
                  <a:pt x="1450242" y="1252362"/>
                </a:lnTo>
                <a:lnTo>
                  <a:pt x="1491608" y="1278756"/>
                </a:lnTo>
                <a:lnTo>
                  <a:pt x="1533716" y="1303690"/>
                </a:lnTo>
                <a:lnTo>
                  <a:pt x="1576527" y="1327151"/>
                </a:lnTo>
                <a:lnTo>
                  <a:pt x="1620000" y="1349132"/>
                </a:lnTo>
                <a:lnTo>
                  <a:pt x="1664097" y="1369623"/>
                </a:lnTo>
                <a:lnTo>
                  <a:pt x="1708779" y="1388617"/>
                </a:lnTo>
                <a:lnTo>
                  <a:pt x="1754007" y="1406103"/>
                </a:lnTo>
                <a:lnTo>
                  <a:pt x="1799738" y="1422073"/>
                </a:lnTo>
                <a:lnTo>
                  <a:pt x="1845936" y="1436519"/>
                </a:lnTo>
                <a:lnTo>
                  <a:pt x="1892562" y="1449431"/>
                </a:lnTo>
                <a:lnTo>
                  <a:pt x="1939574" y="1460800"/>
                </a:lnTo>
                <a:lnTo>
                  <a:pt x="1986935" y="1470619"/>
                </a:lnTo>
                <a:lnTo>
                  <a:pt x="2034604" y="1478875"/>
                </a:lnTo>
                <a:lnTo>
                  <a:pt x="2082542" y="1485563"/>
                </a:lnTo>
                <a:lnTo>
                  <a:pt x="2130712" y="1490673"/>
                </a:lnTo>
                <a:lnTo>
                  <a:pt x="2179069" y="1494196"/>
                </a:lnTo>
                <a:lnTo>
                  <a:pt x="2227579" y="1496123"/>
                </a:lnTo>
                <a:lnTo>
                  <a:pt x="2276200" y="1496446"/>
                </a:lnTo>
                <a:lnTo>
                  <a:pt x="2324893" y="1495154"/>
                </a:lnTo>
                <a:lnTo>
                  <a:pt x="2373619" y="1492238"/>
                </a:lnTo>
                <a:lnTo>
                  <a:pt x="2422339" y="1487693"/>
                </a:lnTo>
                <a:lnTo>
                  <a:pt x="2471012" y="1481507"/>
                </a:lnTo>
                <a:lnTo>
                  <a:pt x="2519601" y="1473671"/>
                </a:lnTo>
                <a:lnTo>
                  <a:pt x="2568064" y="1464176"/>
                </a:lnTo>
                <a:lnTo>
                  <a:pt x="2616363" y="1453015"/>
                </a:lnTo>
                <a:lnTo>
                  <a:pt x="2664460" y="1440179"/>
                </a:lnTo>
                <a:lnTo>
                  <a:pt x="4496562" y="918083"/>
                </a:lnTo>
                <a:lnTo>
                  <a:pt x="4496562" y="0"/>
                </a:lnTo>
                <a:close/>
              </a:path>
            </a:pathLst>
          </a:custGeom>
          <a:solidFill>
            <a:srgbClr val="4446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4526279"/>
            <a:ext cx="4405630" cy="1188720"/>
          </a:xfrm>
          <a:custGeom>
            <a:avLst/>
            <a:gdLst/>
            <a:ahLst/>
            <a:cxnLst/>
            <a:rect l="l" t="t" r="r" b="b"/>
            <a:pathLst>
              <a:path w="4405630" h="1188720">
                <a:moveTo>
                  <a:pt x="3689522" y="0"/>
                </a:moveTo>
                <a:lnTo>
                  <a:pt x="3642659" y="1597"/>
                </a:lnTo>
                <a:lnTo>
                  <a:pt x="3595574" y="6204"/>
                </a:lnTo>
                <a:lnTo>
                  <a:pt x="3548399" y="13921"/>
                </a:lnTo>
                <a:lnTo>
                  <a:pt x="3501263" y="24853"/>
                </a:lnTo>
                <a:lnTo>
                  <a:pt x="705864" y="771613"/>
                </a:lnTo>
                <a:lnTo>
                  <a:pt x="655485" y="785908"/>
                </a:lnTo>
                <a:lnTo>
                  <a:pt x="606070" y="801610"/>
                </a:lnTo>
                <a:lnTo>
                  <a:pt x="557648" y="818694"/>
                </a:lnTo>
                <a:lnTo>
                  <a:pt x="510249" y="837134"/>
                </a:lnTo>
                <a:lnTo>
                  <a:pt x="463898" y="856904"/>
                </a:lnTo>
                <a:lnTo>
                  <a:pt x="418627" y="877977"/>
                </a:lnTo>
                <a:lnTo>
                  <a:pt x="374462" y="900327"/>
                </a:lnTo>
                <a:lnTo>
                  <a:pt x="331434" y="923928"/>
                </a:lnTo>
                <a:lnTo>
                  <a:pt x="289571" y="948754"/>
                </a:lnTo>
                <a:lnTo>
                  <a:pt x="248899" y="974777"/>
                </a:lnTo>
                <a:lnTo>
                  <a:pt x="209450" y="1001973"/>
                </a:lnTo>
                <a:lnTo>
                  <a:pt x="171249" y="1030315"/>
                </a:lnTo>
                <a:lnTo>
                  <a:pt x="134329" y="1059778"/>
                </a:lnTo>
                <a:lnTo>
                  <a:pt x="98714" y="1090334"/>
                </a:lnTo>
                <a:lnTo>
                  <a:pt x="64436" y="1121957"/>
                </a:lnTo>
                <a:lnTo>
                  <a:pt x="31521" y="1154620"/>
                </a:lnTo>
                <a:lnTo>
                  <a:pt x="0" y="1188299"/>
                </a:lnTo>
                <a:lnTo>
                  <a:pt x="4264914" y="1188299"/>
                </a:lnTo>
                <a:lnTo>
                  <a:pt x="4389628" y="718527"/>
                </a:lnTo>
                <a:lnTo>
                  <a:pt x="4398534" y="677745"/>
                </a:lnTo>
                <a:lnTo>
                  <a:pt x="4403665" y="637195"/>
                </a:lnTo>
                <a:lnTo>
                  <a:pt x="4405152" y="596983"/>
                </a:lnTo>
                <a:lnTo>
                  <a:pt x="4403124" y="557209"/>
                </a:lnTo>
                <a:lnTo>
                  <a:pt x="4397715" y="517976"/>
                </a:lnTo>
                <a:lnTo>
                  <a:pt x="4389056" y="479390"/>
                </a:lnTo>
                <a:lnTo>
                  <a:pt x="4377278" y="441551"/>
                </a:lnTo>
                <a:lnTo>
                  <a:pt x="4362513" y="404561"/>
                </a:lnTo>
                <a:lnTo>
                  <a:pt x="4344893" y="368525"/>
                </a:lnTo>
                <a:lnTo>
                  <a:pt x="4324549" y="333545"/>
                </a:lnTo>
                <a:lnTo>
                  <a:pt x="4301614" y="299723"/>
                </a:lnTo>
                <a:lnTo>
                  <a:pt x="4276217" y="267162"/>
                </a:lnTo>
                <a:lnTo>
                  <a:pt x="4248491" y="235965"/>
                </a:lnTo>
                <a:lnTo>
                  <a:pt x="4218569" y="206236"/>
                </a:lnTo>
                <a:lnTo>
                  <a:pt x="4186580" y="178075"/>
                </a:lnTo>
                <a:lnTo>
                  <a:pt x="4152659" y="151588"/>
                </a:lnTo>
                <a:lnTo>
                  <a:pt x="4116934" y="126876"/>
                </a:lnTo>
                <a:lnTo>
                  <a:pt x="4079539" y="104042"/>
                </a:lnTo>
                <a:lnTo>
                  <a:pt x="4040605" y="83188"/>
                </a:lnTo>
                <a:lnTo>
                  <a:pt x="4000265" y="64418"/>
                </a:lnTo>
                <a:lnTo>
                  <a:pt x="3958648" y="47835"/>
                </a:lnTo>
                <a:lnTo>
                  <a:pt x="3915886" y="33540"/>
                </a:lnTo>
                <a:lnTo>
                  <a:pt x="3872111" y="21636"/>
                </a:lnTo>
                <a:lnTo>
                  <a:pt x="3827457" y="12229"/>
                </a:lnTo>
                <a:lnTo>
                  <a:pt x="3782052" y="5418"/>
                </a:lnTo>
                <a:lnTo>
                  <a:pt x="3736031" y="1307"/>
                </a:lnTo>
                <a:lnTo>
                  <a:pt x="3689522" y="0"/>
                </a:lnTo>
                <a:close/>
              </a:path>
            </a:pathLst>
          </a:custGeom>
          <a:solidFill>
            <a:srgbClr val="E6352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3996" y="3437280"/>
            <a:ext cx="7112634" cy="1464310"/>
          </a:xfrm>
          <a:custGeom>
            <a:avLst/>
            <a:gdLst/>
            <a:ahLst/>
            <a:cxnLst/>
            <a:rect l="l" t="t" r="r" b="b"/>
            <a:pathLst>
              <a:path w="7112634" h="1464310">
                <a:moveTo>
                  <a:pt x="6867964" y="0"/>
                </a:moveTo>
                <a:lnTo>
                  <a:pt x="244043" y="0"/>
                </a:lnTo>
                <a:lnTo>
                  <a:pt x="194859" y="4958"/>
                </a:lnTo>
                <a:lnTo>
                  <a:pt x="149050" y="19178"/>
                </a:lnTo>
                <a:lnTo>
                  <a:pt x="107596" y="41678"/>
                </a:lnTo>
                <a:lnTo>
                  <a:pt x="71478" y="71478"/>
                </a:lnTo>
                <a:lnTo>
                  <a:pt x="41678" y="107596"/>
                </a:lnTo>
                <a:lnTo>
                  <a:pt x="19178" y="149050"/>
                </a:lnTo>
                <a:lnTo>
                  <a:pt x="4958" y="194859"/>
                </a:lnTo>
                <a:lnTo>
                  <a:pt x="0" y="244043"/>
                </a:lnTo>
                <a:lnTo>
                  <a:pt x="0" y="1220186"/>
                </a:lnTo>
                <a:lnTo>
                  <a:pt x="4958" y="1269370"/>
                </a:lnTo>
                <a:lnTo>
                  <a:pt x="19178" y="1315179"/>
                </a:lnTo>
                <a:lnTo>
                  <a:pt x="41678" y="1356634"/>
                </a:lnTo>
                <a:lnTo>
                  <a:pt x="71478" y="1392751"/>
                </a:lnTo>
                <a:lnTo>
                  <a:pt x="107596" y="1422551"/>
                </a:lnTo>
                <a:lnTo>
                  <a:pt x="149050" y="1445052"/>
                </a:lnTo>
                <a:lnTo>
                  <a:pt x="194859" y="1459272"/>
                </a:lnTo>
                <a:lnTo>
                  <a:pt x="244043" y="1464230"/>
                </a:lnTo>
                <a:lnTo>
                  <a:pt x="6867964" y="1464230"/>
                </a:lnTo>
                <a:lnTo>
                  <a:pt x="6917147" y="1459272"/>
                </a:lnTo>
                <a:lnTo>
                  <a:pt x="6962957" y="1445052"/>
                </a:lnTo>
                <a:lnTo>
                  <a:pt x="7004411" y="1422551"/>
                </a:lnTo>
                <a:lnTo>
                  <a:pt x="7040529" y="1392751"/>
                </a:lnTo>
                <a:lnTo>
                  <a:pt x="7070328" y="1356634"/>
                </a:lnTo>
                <a:lnTo>
                  <a:pt x="7092829" y="1315179"/>
                </a:lnTo>
                <a:lnTo>
                  <a:pt x="7107049" y="1269370"/>
                </a:lnTo>
                <a:lnTo>
                  <a:pt x="7112007" y="1220186"/>
                </a:lnTo>
                <a:lnTo>
                  <a:pt x="7112007" y="244043"/>
                </a:lnTo>
                <a:lnTo>
                  <a:pt x="7107049" y="194859"/>
                </a:lnTo>
                <a:lnTo>
                  <a:pt x="7092829" y="149050"/>
                </a:lnTo>
                <a:lnTo>
                  <a:pt x="7070328" y="107596"/>
                </a:lnTo>
                <a:lnTo>
                  <a:pt x="7040529" y="71478"/>
                </a:lnTo>
                <a:lnTo>
                  <a:pt x="7004411" y="41678"/>
                </a:lnTo>
                <a:lnTo>
                  <a:pt x="6962957" y="19178"/>
                </a:lnTo>
                <a:lnTo>
                  <a:pt x="6917147" y="4958"/>
                </a:lnTo>
                <a:lnTo>
                  <a:pt x="68679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45468" y="3530092"/>
            <a:ext cx="6471285" cy="123253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-1905" algn="ctr">
              <a:lnSpc>
                <a:spcPts val="1900"/>
              </a:lnSpc>
              <a:spcBef>
                <a:spcPts val="180"/>
              </a:spcBef>
            </a:pPr>
            <a:r>
              <a:rPr sz="1600" b="1" spc="-25" dirty="0">
                <a:solidFill>
                  <a:srgbClr val="0031A0"/>
                </a:solidFill>
                <a:latin typeface="Trebuchet MS"/>
                <a:cs typeface="Trebuchet MS"/>
              </a:rPr>
              <a:t>Участница</a:t>
            </a:r>
            <a:r>
              <a:rPr sz="1600" b="1" spc="-5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600" b="1" spc="-25" dirty="0">
                <a:solidFill>
                  <a:srgbClr val="0031A0"/>
                </a:solidFill>
                <a:latin typeface="Trebuchet MS"/>
                <a:cs typeface="Trebuchet MS"/>
              </a:rPr>
              <a:t>конкурса</a:t>
            </a:r>
            <a:r>
              <a:rPr sz="1600" b="1" spc="-7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0031A0"/>
                </a:solidFill>
                <a:latin typeface="Trebuchet MS"/>
                <a:cs typeface="Trebuchet MS"/>
              </a:rPr>
              <a:t>«Большая</a:t>
            </a:r>
            <a:r>
              <a:rPr sz="1600" b="1" spc="-6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600" b="1" spc="-25" dirty="0">
                <a:solidFill>
                  <a:srgbClr val="0031A0"/>
                </a:solidFill>
                <a:latin typeface="Trebuchet MS"/>
                <a:cs typeface="Trebuchet MS"/>
              </a:rPr>
              <a:t>Перемена»</a:t>
            </a:r>
            <a:r>
              <a:rPr sz="1600" b="1" spc="-6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600" b="1" dirty="0">
                <a:solidFill>
                  <a:srgbClr val="0031A0"/>
                </a:solidFill>
                <a:latin typeface="Trebuchet MS"/>
                <a:cs typeface="Trebuchet MS"/>
              </a:rPr>
              <a:t>Диана</a:t>
            </a:r>
            <a:r>
              <a:rPr sz="1600" b="1" spc="-7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0031A0"/>
                </a:solidFill>
                <a:latin typeface="Trebuchet MS"/>
                <a:cs typeface="Trebuchet MS"/>
              </a:rPr>
              <a:t>Красовская </a:t>
            </a:r>
            <a:r>
              <a:rPr sz="1600" b="1" spc="-25" dirty="0">
                <a:solidFill>
                  <a:srgbClr val="0031A0"/>
                </a:solidFill>
                <a:latin typeface="Trebuchet MS"/>
                <a:cs typeface="Trebuchet MS"/>
              </a:rPr>
              <a:t>обратилась</a:t>
            </a:r>
            <a:r>
              <a:rPr sz="1600" b="1" spc="-6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600" b="1" dirty="0">
                <a:solidFill>
                  <a:srgbClr val="0031A0"/>
                </a:solidFill>
                <a:latin typeface="Trebuchet MS"/>
                <a:cs typeface="Trebuchet MS"/>
              </a:rPr>
              <a:t>к</a:t>
            </a:r>
            <a:r>
              <a:rPr sz="1600" b="1" spc="-6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600" b="1" spc="-30" dirty="0">
                <a:solidFill>
                  <a:srgbClr val="0031A0"/>
                </a:solidFill>
                <a:latin typeface="Trebuchet MS"/>
                <a:cs typeface="Trebuchet MS"/>
              </a:rPr>
              <a:t>Президенту</a:t>
            </a:r>
            <a:r>
              <a:rPr sz="1600" b="1" spc="-6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600" b="1" spc="-25" dirty="0">
                <a:solidFill>
                  <a:srgbClr val="0031A0"/>
                </a:solidFill>
                <a:latin typeface="Trebuchet MS"/>
                <a:cs typeface="Trebuchet MS"/>
              </a:rPr>
              <a:t>Российской</a:t>
            </a:r>
            <a:r>
              <a:rPr sz="1600" b="1" spc="-6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600" b="1" spc="-25" dirty="0">
                <a:solidFill>
                  <a:srgbClr val="0031A0"/>
                </a:solidFill>
                <a:latin typeface="Trebuchet MS"/>
                <a:cs typeface="Trebuchet MS"/>
              </a:rPr>
              <a:t>Федерации</a:t>
            </a:r>
            <a:r>
              <a:rPr sz="1600" b="1" spc="-6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600" b="1" dirty="0">
                <a:solidFill>
                  <a:srgbClr val="0031A0"/>
                </a:solidFill>
                <a:latin typeface="Trebuchet MS"/>
                <a:cs typeface="Trebuchet MS"/>
              </a:rPr>
              <a:t>с</a:t>
            </a:r>
            <a:r>
              <a:rPr sz="1600" b="1" spc="-6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600" b="1" spc="-25" dirty="0">
                <a:solidFill>
                  <a:srgbClr val="0031A0"/>
                </a:solidFill>
                <a:latin typeface="Trebuchet MS"/>
                <a:cs typeface="Trebuchet MS"/>
              </a:rPr>
              <a:t>предложением </a:t>
            </a:r>
            <a:r>
              <a:rPr sz="1600" b="1" dirty="0">
                <a:solidFill>
                  <a:srgbClr val="0031A0"/>
                </a:solidFill>
                <a:latin typeface="Trebuchet MS"/>
                <a:cs typeface="Trebuchet MS"/>
              </a:rPr>
              <a:t>о</a:t>
            </a:r>
            <a:r>
              <a:rPr sz="1600" b="1" spc="-5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600" b="1" spc="-25" dirty="0">
                <a:solidFill>
                  <a:srgbClr val="0031A0"/>
                </a:solidFill>
                <a:latin typeface="Trebuchet MS"/>
                <a:cs typeface="Trebuchet MS"/>
              </a:rPr>
              <a:t>создании</a:t>
            </a:r>
            <a:r>
              <a:rPr sz="1600" b="1" spc="-5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600" b="1" spc="-30" dirty="0">
                <a:solidFill>
                  <a:srgbClr val="0031A0"/>
                </a:solidFill>
                <a:latin typeface="Trebuchet MS"/>
                <a:cs typeface="Trebuchet MS"/>
              </a:rPr>
              <a:t>«общего</a:t>
            </a:r>
            <a:r>
              <a:rPr sz="1600" b="1" spc="-5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600" b="1" spc="-40" dirty="0">
                <a:solidFill>
                  <a:srgbClr val="0031A0"/>
                </a:solidFill>
                <a:latin typeface="Trebuchet MS"/>
                <a:cs typeface="Trebuchet MS"/>
              </a:rPr>
              <a:t>детского</a:t>
            </a:r>
            <a:r>
              <a:rPr sz="1600" b="1" spc="-5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600" b="1" spc="-40" dirty="0">
                <a:solidFill>
                  <a:srgbClr val="0031A0"/>
                </a:solidFill>
                <a:latin typeface="Trebuchet MS"/>
                <a:cs typeface="Trebuchet MS"/>
              </a:rPr>
              <a:t>движения»</a:t>
            </a:r>
            <a:r>
              <a:rPr sz="1600" b="1" spc="-5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600" b="1" dirty="0">
                <a:solidFill>
                  <a:srgbClr val="0031A0"/>
                </a:solidFill>
                <a:latin typeface="Trebuchet MS"/>
                <a:cs typeface="Trebuchet MS"/>
              </a:rPr>
              <a:t>20</a:t>
            </a:r>
            <a:r>
              <a:rPr sz="1600" b="1" spc="-5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600" b="1" spc="-20" dirty="0">
                <a:solidFill>
                  <a:srgbClr val="0031A0"/>
                </a:solidFill>
                <a:latin typeface="Trebuchet MS"/>
                <a:cs typeface="Trebuchet MS"/>
              </a:rPr>
              <a:t>апреля</a:t>
            </a:r>
            <a:r>
              <a:rPr sz="1600" b="1" spc="-5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600" b="1" dirty="0">
                <a:solidFill>
                  <a:srgbClr val="0031A0"/>
                </a:solidFill>
                <a:latin typeface="Trebuchet MS"/>
                <a:cs typeface="Trebuchet MS"/>
              </a:rPr>
              <a:t>2022</a:t>
            </a:r>
            <a:r>
              <a:rPr sz="1600" b="1" spc="-4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0031A0"/>
                </a:solidFill>
                <a:latin typeface="Trebuchet MS"/>
                <a:cs typeface="Trebuchet MS"/>
              </a:rPr>
              <a:t>года</a:t>
            </a:r>
            <a:r>
              <a:rPr sz="1600" b="1" spc="-5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600" b="1" spc="-25" dirty="0">
                <a:solidFill>
                  <a:srgbClr val="0031A0"/>
                </a:solidFill>
                <a:latin typeface="Trebuchet MS"/>
                <a:cs typeface="Trebuchet MS"/>
              </a:rPr>
              <a:t>на заседании</a:t>
            </a:r>
            <a:r>
              <a:rPr sz="1600" b="1" spc="-8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0031A0"/>
                </a:solidFill>
                <a:latin typeface="Trebuchet MS"/>
                <a:cs typeface="Trebuchet MS"/>
              </a:rPr>
              <a:t>Наблюдательного</a:t>
            </a:r>
            <a:r>
              <a:rPr sz="1600" b="1" spc="-8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0031A0"/>
                </a:solidFill>
                <a:latin typeface="Trebuchet MS"/>
                <a:cs typeface="Trebuchet MS"/>
              </a:rPr>
              <a:t>совета</a:t>
            </a:r>
            <a:r>
              <a:rPr sz="1600" b="1" spc="-7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600" b="1" spc="75" dirty="0">
                <a:solidFill>
                  <a:srgbClr val="0031A0"/>
                </a:solidFill>
                <a:latin typeface="Trebuchet MS"/>
                <a:cs typeface="Trebuchet MS"/>
              </a:rPr>
              <a:t>АНО</a:t>
            </a:r>
            <a:r>
              <a:rPr sz="1600" b="1" spc="-7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600" b="1" spc="-30" dirty="0">
                <a:solidFill>
                  <a:srgbClr val="0031A0"/>
                </a:solidFill>
                <a:latin typeface="Trebuchet MS"/>
                <a:cs typeface="Trebuchet MS"/>
              </a:rPr>
              <a:t>«Россия</a:t>
            </a:r>
            <a:r>
              <a:rPr sz="1600" b="1" spc="-7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600" b="1" spc="355" dirty="0">
                <a:solidFill>
                  <a:srgbClr val="0031A0"/>
                </a:solidFill>
                <a:latin typeface="Trebuchet MS"/>
                <a:cs typeface="Trebuchet MS"/>
              </a:rPr>
              <a:t>–</a:t>
            </a:r>
            <a:r>
              <a:rPr sz="1600" b="1" spc="-7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0031A0"/>
                </a:solidFill>
                <a:latin typeface="Trebuchet MS"/>
                <a:cs typeface="Trebuchet MS"/>
              </a:rPr>
              <a:t>страна возможностей»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5461" y="729377"/>
            <a:ext cx="3494656" cy="232977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72055" y="729377"/>
            <a:ext cx="4058023" cy="227613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817953" y="5457952"/>
            <a:ext cx="189865" cy="19558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100" b="1" spc="-25" dirty="0">
                <a:solidFill>
                  <a:srgbClr val="FFFFFF"/>
                </a:solidFill>
                <a:latin typeface="Trebuchet MS"/>
                <a:cs typeface="Trebuchet MS"/>
              </a:rPr>
              <a:t>09</a:t>
            </a:r>
            <a:endParaRPr sz="11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7459" y="2495809"/>
            <a:ext cx="8871585" cy="1123950"/>
          </a:xfrm>
          <a:custGeom>
            <a:avLst/>
            <a:gdLst/>
            <a:ahLst/>
            <a:cxnLst/>
            <a:rect l="l" t="t" r="r" b="b"/>
            <a:pathLst>
              <a:path w="8871585" h="1123950">
                <a:moveTo>
                  <a:pt x="8684197" y="0"/>
                </a:moveTo>
                <a:lnTo>
                  <a:pt x="187286" y="0"/>
                </a:lnTo>
                <a:lnTo>
                  <a:pt x="137498" y="6690"/>
                </a:lnTo>
                <a:lnTo>
                  <a:pt x="92759" y="25569"/>
                </a:lnTo>
                <a:lnTo>
                  <a:pt x="54855" y="54854"/>
                </a:lnTo>
                <a:lnTo>
                  <a:pt x="25570" y="92759"/>
                </a:lnTo>
                <a:lnTo>
                  <a:pt x="6690" y="137498"/>
                </a:lnTo>
                <a:lnTo>
                  <a:pt x="0" y="187286"/>
                </a:lnTo>
                <a:lnTo>
                  <a:pt x="0" y="936424"/>
                </a:lnTo>
                <a:lnTo>
                  <a:pt x="6690" y="986212"/>
                </a:lnTo>
                <a:lnTo>
                  <a:pt x="25570" y="1030951"/>
                </a:lnTo>
                <a:lnTo>
                  <a:pt x="54855" y="1068856"/>
                </a:lnTo>
                <a:lnTo>
                  <a:pt x="92759" y="1098141"/>
                </a:lnTo>
                <a:lnTo>
                  <a:pt x="137498" y="1117021"/>
                </a:lnTo>
                <a:lnTo>
                  <a:pt x="187286" y="1123711"/>
                </a:lnTo>
                <a:lnTo>
                  <a:pt x="8684197" y="1123711"/>
                </a:lnTo>
                <a:lnTo>
                  <a:pt x="8733985" y="1117021"/>
                </a:lnTo>
                <a:lnTo>
                  <a:pt x="8778724" y="1098141"/>
                </a:lnTo>
                <a:lnTo>
                  <a:pt x="8816628" y="1068856"/>
                </a:lnTo>
                <a:lnTo>
                  <a:pt x="8845913" y="1030951"/>
                </a:lnTo>
                <a:lnTo>
                  <a:pt x="8864793" y="986212"/>
                </a:lnTo>
                <a:lnTo>
                  <a:pt x="8871484" y="936424"/>
                </a:lnTo>
                <a:lnTo>
                  <a:pt x="8871484" y="187286"/>
                </a:lnTo>
                <a:lnTo>
                  <a:pt x="8864793" y="137498"/>
                </a:lnTo>
                <a:lnTo>
                  <a:pt x="8845913" y="92759"/>
                </a:lnTo>
                <a:lnTo>
                  <a:pt x="8816628" y="54854"/>
                </a:lnTo>
                <a:lnTo>
                  <a:pt x="8778724" y="25569"/>
                </a:lnTo>
                <a:lnTo>
                  <a:pt x="8733985" y="6690"/>
                </a:lnTo>
                <a:lnTo>
                  <a:pt x="86841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75688" y="2558795"/>
            <a:ext cx="845502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000" b="1" spc="-170" dirty="0">
                <a:solidFill>
                  <a:srgbClr val="0031A0"/>
                </a:solidFill>
                <a:latin typeface="Trebuchet MS"/>
                <a:cs typeface="Trebuchet MS"/>
              </a:rPr>
              <a:t>19</a:t>
            </a:r>
            <a:r>
              <a:rPr sz="2000" b="1" spc="-7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31A0"/>
                </a:solidFill>
                <a:latin typeface="Trebuchet MS"/>
                <a:cs typeface="Trebuchet MS"/>
              </a:rPr>
              <a:t>мая</a:t>
            </a:r>
            <a:r>
              <a:rPr sz="2000" b="1" spc="-6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31A0"/>
                </a:solidFill>
                <a:latin typeface="Trebuchet MS"/>
                <a:cs typeface="Trebuchet MS"/>
              </a:rPr>
              <a:t>2022</a:t>
            </a:r>
            <a:r>
              <a:rPr sz="2000" b="1" spc="-7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2000" b="1" spc="-25" dirty="0">
                <a:solidFill>
                  <a:srgbClr val="0031A0"/>
                </a:solidFill>
                <a:latin typeface="Trebuchet MS"/>
                <a:cs typeface="Trebuchet MS"/>
              </a:rPr>
              <a:t>год</a:t>
            </a:r>
            <a:r>
              <a:rPr sz="2000" b="1" spc="-6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2000" b="1" spc="-35" dirty="0">
                <a:solidFill>
                  <a:srgbClr val="0031A0"/>
                </a:solidFill>
                <a:latin typeface="Trebuchet MS"/>
                <a:cs typeface="Trebuchet MS"/>
              </a:rPr>
              <a:t>внесение</a:t>
            </a:r>
            <a:r>
              <a:rPr sz="2000" b="1" spc="-7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2000" b="1" spc="-30" dirty="0">
                <a:solidFill>
                  <a:srgbClr val="0031A0"/>
                </a:solidFill>
                <a:latin typeface="Trebuchet MS"/>
                <a:cs typeface="Trebuchet MS"/>
              </a:rPr>
              <a:t>проекта</a:t>
            </a:r>
            <a:r>
              <a:rPr sz="2000" b="1" spc="-6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2000" b="1" spc="-20" dirty="0">
                <a:solidFill>
                  <a:srgbClr val="0031A0"/>
                </a:solidFill>
                <a:latin typeface="Trebuchet MS"/>
                <a:cs typeface="Trebuchet MS"/>
              </a:rPr>
              <a:t>Федерального</a:t>
            </a:r>
            <a:r>
              <a:rPr sz="2000" b="1" spc="-6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31A0"/>
                </a:solidFill>
                <a:latin typeface="Trebuchet MS"/>
                <a:cs typeface="Trebuchet MS"/>
              </a:rPr>
              <a:t>закона</a:t>
            </a:r>
            <a:r>
              <a:rPr sz="2000" b="1" spc="-6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2000" b="1" spc="325" dirty="0">
                <a:solidFill>
                  <a:srgbClr val="0031A0"/>
                </a:solidFill>
                <a:latin typeface="Trebuchet MS"/>
                <a:cs typeface="Trebuchet MS"/>
              </a:rPr>
              <a:t>№</a:t>
            </a:r>
            <a:r>
              <a:rPr sz="2000" b="1" spc="-8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2000" b="1" spc="-70" dirty="0">
                <a:solidFill>
                  <a:srgbClr val="0031A0"/>
                </a:solidFill>
                <a:latin typeface="Trebuchet MS"/>
                <a:cs typeface="Trebuchet MS"/>
              </a:rPr>
              <a:t>126384-</a:t>
            </a:r>
            <a:r>
              <a:rPr sz="2000" b="1" spc="-50" dirty="0">
                <a:solidFill>
                  <a:srgbClr val="0031A0"/>
                </a:solidFill>
                <a:latin typeface="Trebuchet MS"/>
                <a:cs typeface="Trebuchet MS"/>
              </a:rPr>
              <a:t>8</a:t>
            </a:r>
            <a:endParaRPr sz="2000">
              <a:latin typeface="Trebuchet MS"/>
              <a:cs typeface="Trebuchet MS"/>
            </a:endParaRPr>
          </a:p>
          <a:p>
            <a:pPr marL="207010" marR="198755" algn="ctr">
              <a:lnSpc>
                <a:spcPct val="100000"/>
              </a:lnSpc>
            </a:pPr>
            <a:r>
              <a:rPr sz="2000" b="1" dirty="0">
                <a:solidFill>
                  <a:srgbClr val="0031A0"/>
                </a:solidFill>
                <a:latin typeface="Trebuchet MS"/>
                <a:cs typeface="Trebuchet MS"/>
              </a:rPr>
              <a:t>«О</a:t>
            </a:r>
            <a:r>
              <a:rPr sz="2000" b="1" spc="-13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2000" b="1" spc="-30" dirty="0">
                <a:solidFill>
                  <a:srgbClr val="0031A0"/>
                </a:solidFill>
                <a:latin typeface="Trebuchet MS"/>
                <a:cs typeface="Trebuchet MS"/>
              </a:rPr>
              <a:t>российском</a:t>
            </a:r>
            <a:r>
              <a:rPr sz="2000" b="1" spc="-10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2000" b="1" spc="-40" dirty="0">
                <a:solidFill>
                  <a:srgbClr val="0031A0"/>
                </a:solidFill>
                <a:latin typeface="Trebuchet MS"/>
                <a:cs typeface="Trebuchet MS"/>
              </a:rPr>
              <a:t>движении</a:t>
            </a:r>
            <a:r>
              <a:rPr sz="2000" b="1" spc="-10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2000" b="1" spc="-85" dirty="0">
                <a:solidFill>
                  <a:srgbClr val="0031A0"/>
                </a:solidFill>
                <a:latin typeface="Trebuchet MS"/>
                <a:cs typeface="Trebuchet MS"/>
              </a:rPr>
              <a:t>детей</a:t>
            </a:r>
            <a:r>
              <a:rPr sz="2000" b="1" spc="-9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31A0"/>
                </a:solidFill>
                <a:latin typeface="Trebuchet MS"/>
                <a:cs typeface="Trebuchet MS"/>
              </a:rPr>
              <a:t>и</a:t>
            </a:r>
            <a:r>
              <a:rPr sz="2000" b="1" spc="-10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2000" b="1" spc="-45" dirty="0">
                <a:solidFill>
                  <a:srgbClr val="0031A0"/>
                </a:solidFill>
                <a:latin typeface="Trebuchet MS"/>
                <a:cs typeface="Trebuchet MS"/>
              </a:rPr>
              <a:t>молодежи</a:t>
            </a:r>
            <a:r>
              <a:rPr sz="2000" b="1" spc="-10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31A0"/>
                </a:solidFill>
                <a:latin typeface="Trebuchet MS"/>
                <a:cs typeface="Trebuchet MS"/>
              </a:rPr>
              <a:t>«Большая</a:t>
            </a:r>
            <a:r>
              <a:rPr sz="2000" b="1" spc="-11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0031A0"/>
                </a:solidFill>
                <a:latin typeface="Trebuchet MS"/>
                <a:cs typeface="Trebuchet MS"/>
              </a:rPr>
              <a:t>перемена» </a:t>
            </a:r>
            <a:r>
              <a:rPr sz="2000" b="1" spc="75" dirty="0">
                <a:solidFill>
                  <a:srgbClr val="0031A0"/>
                </a:solidFill>
                <a:latin typeface="Trebuchet MS"/>
                <a:cs typeface="Trebuchet MS"/>
              </a:rPr>
              <a:t>в</a:t>
            </a:r>
            <a:r>
              <a:rPr sz="2000" b="1" spc="-6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2000" b="1" spc="-30" dirty="0">
                <a:solidFill>
                  <a:srgbClr val="0031A0"/>
                </a:solidFill>
                <a:latin typeface="Trebuchet MS"/>
                <a:cs typeface="Trebuchet MS"/>
              </a:rPr>
              <a:t>Государственную</a:t>
            </a:r>
            <a:r>
              <a:rPr sz="2000" b="1" spc="-6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2000" b="1" spc="-45" dirty="0">
                <a:solidFill>
                  <a:srgbClr val="0031A0"/>
                </a:solidFill>
                <a:latin typeface="Trebuchet MS"/>
                <a:cs typeface="Trebuchet MS"/>
              </a:rPr>
              <a:t>Думу</a:t>
            </a:r>
            <a:r>
              <a:rPr sz="2000" b="1" spc="-65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2000" b="1" spc="-25" dirty="0">
                <a:solidFill>
                  <a:srgbClr val="0031A0"/>
                </a:solidFill>
                <a:latin typeface="Trebuchet MS"/>
                <a:cs typeface="Trebuchet MS"/>
              </a:rPr>
              <a:t>Российской</a:t>
            </a:r>
            <a:r>
              <a:rPr sz="2000" b="1" spc="-60" dirty="0">
                <a:solidFill>
                  <a:srgbClr val="0031A0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0031A0"/>
                </a:solidFill>
                <a:latin typeface="Trebuchet MS"/>
                <a:cs typeface="Trebuchet MS"/>
              </a:rPr>
              <a:t>Федерации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3189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spc="-155" dirty="0"/>
              <a:t>9</a:t>
            </a:fld>
            <a:endParaRPr spc="-155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1A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603</Words>
  <Application>Microsoft Office PowerPoint</Application>
  <PresentationFormat>Произвольный</PresentationFormat>
  <Paragraphs>80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Arial MT</vt:lpstr>
      <vt:lpstr>Cambria</vt:lpstr>
      <vt:lpstr>Times New Roman</vt:lpstr>
      <vt:lpstr>Trebuchet MS</vt:lpstr>
      <vt:lpstr>Verdana</vt:lpstr>
      <vt:lpstr>Office Theme</vt:lpstr>
      <vt:lpstr>ЧТО ТАКОЕ РДДМ?</vt:lpstr>
      <vt:lpstr>Общероссийское общественно-государственное движение детей и молодежи</vt:lpstr>
      <vt:lpstr>Что это за Движение?</vt:lpstr>
      <vt:lpstr>Цель и задачи Движения</vt:lpstr>
      <vt:lpstr>Структура Движения</vt:lpstr>
      <vt:lpstr>Полномочия ФОИВ</vt:lpstr>
      <vt:lpstr>С ЧЕГО ВСЕ НАЧАЛОСЬ?</vt:lpstr>
      <vt:lpstr>Презентация PowerPoint</vt:lpstr>
      <vt:lpstr>Презентация PowerPoint</vt:lpstr>
      <vt:lpstr>Презентация PowerPoint</vt:lpstr>
      <vt:lpstr>Всероссийский конкурс соавторов детского движения</vt:lpstr>
      <vt:lpstr>20 августа 2022 года в Центре знаний «Машук» состоялось заседание Координационного совета российского движения детей и молодежи</vt:lpstr>
      <vt:lpstr>Учредители Движения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ТАКОЕ РДДМ?</dc:title>
  <cp:lastModifiedBy>Гравитон</cp:lastModifiedBy>
  <cp:revision>2</cp:revision>
  <dcterms:created xsi:type="dcterms:W3CDTF">2023-11-20T04:27:10Z</dcterms:created>
  <dcterms:modified xsi:type="dcterms:W3CDTF">2023-11-22T04:37:32Z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2022-09-15T00:00:00Z</vt:filetime>
  </property>
  <property fmtid="{D5CDD505-2E9C-101B-9397-08002B2CF9AE}" pid="3" name="LastSaved">
    <vt:filetime>2023-11-20T00:00:00Z</vt:filetime>
  </property>
  <property fmtid="{D5CDD505-2E9C-101B-9397-08002B2CF9AE}" pid="4" name="Producer">
    <vt:lpwstr>macOS Версия 10.15.6 (Выпуск 19G73) Quartz PDFContext</vt:lpwstr>
  </property>
</Properties>
</file>